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411B45"/>
    <a:srgbClr val="BDBDBD"/>
    <a:srgbClr val="00FF00"/>
    <a:srgbClr val="FF99FF"/>
    <a:srgbClr val="FF0066"/>
    <a:srgbClr val="00CCFF"/>
    <a:srgbClr val="FF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18FA3-5906-4696-B223-A98C9A0D172A}" v="1006" dt="2025-04-25T12:37:12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C9818FA3-5906-4696-B223-A98C9A0D172A}"/>
    <pc:docChg chg="undo redo custSel modSld">
      <pc:chgData name="Daniela Bauloska" userId="1c2cd05b-4418-4939-8661-5d54f27325fe" providerId="ADAL" clId="{C9818FA3-5906-4696-B223-A98C9A0D172A}" dt="2025-04-27T12:48:26.582" v="2726" actId="207"/>
      <pc:docMkLst>
        <pc:docMk/>
      </pc:docMkLst>
      <pc:sldChg chg="addSp delSp modSp mod">
        <pc:chgData name="Daniela Bauloska" userId="1c2cd05b-4418-4939-8661-5d54f27325fe" providerId="ADAL" clId="{C9818FA3-5906-4696-B223-A98C9A0D172A}" dt="2025-04-27T10:52:04.268" v="2714" actId="14734"/>
        <pc:sldMkLst>
          <pc:docMk/>
          <pc:sldMk cId="3344934849" sldId="289"/>
        </pc:sldMkLst>
        <pc:spChg chg="mod">
          <ac:chgData name="Daniela Bauloska" userId="1c2cd05b-4418-4939-8661-5d54f27325fe" providerId="ADAL" clId="{C9818FA3-5906-4696-B223-A98C9A0D172A}" dt="2025-04-27T10:51:33.691" v="2712" actId="20577"/>
          <ac:spMkLst>
            <pc:docMk/>
            <pc:sldMk cId="3344934849" sldId="289"/>
            <ac:spMk id="15" creationId="{08C7E014-7C73-6F06-2D34-9D58CC48AAE5}"/>
          </ac:spMkLst>
        </pc:spChg>
        <pc:graphicFrameChg chg="mod modGraphic">
          <ac:chgData name="Daniela Bauloska" userId="1c2cd05b-4418-4939-8661-5d54f27325fe" providerId="ADAL" clId="{C9818FA3-5906-4696-B223-A98C9A0D172A}" dt="2025-04-27T10:52:04.268" v="2714" actId="14734"/>
          <ac:graphicFrameMkLst>
            <pc:docMk/>
            <pc:sldMk cId="3344934849" sldId="289"/>
            <ac:graphicFrameMk id="4" creationId="{DE00E28D-15B2-FBE2-54DF-0B10B95D6363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6T11:22:21.335" v="858" actId="693"/>
          <ac:graphicFrameMkLst>
            <pc:docMk/>
            <pc:sldMk cId="3344934849" sldId="289"/>
            <ac:graphicFrameMk id="5" creationId="{76725ADB-566C-007B-F38A-5E3A89E24C53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11:44:29.817" v="2722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C9818FA3-5906-4696-B223-A98C9A0D172A}" dt="2025-04-27T11:44:29.817" v="2722" actId="20577"/>
          <ac:spMkLst>
            <pc:docMk/>
            <pc:sldMk cId="783120301" sldId="300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C9818FA3-5906-4696-B223-A98C9A0D172A}" dt="2025-04-25T11:17:02.409" v="2209" actId="20577"/>
          <ac:graphicFrameMkLst>
            <pc:docMk/>
            <pc:sldMk cId="783120301" sldId="300"/>
            <ac:graphicFrameMk id="4" creationId="{713F8965-7197-1C3A-6834-ED24431557A8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7T12:14:39.362" v="1277" actId="14100"/>
          <ac:graphicFrameMkLst>
            <pc:docMk/>
            <pc:sldMk cId="783120301" sldId="300"/>
            <ac:graphicFrameMk id="5" creationId="{83851CE4-01B7-4B1B-9A2E-74BC68D0503B}"/>
          </ac:graphicFrameMkLst>
        </pc:graphicFrameChg>
        <pc:graphicFrameChg chg="modGraphic">
          <ac:chgData name="Daniela Bauloska" userId="1c2cd05b-4418-4939-8661-5d54f27325fe" providerId="ADAL" clId="{C9818FA3-5906-4696-B223-A98C9A0D172A}" dt="2025-04-06T10:50:44.381" v="790" actId="242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17:52.546" v="2430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C9818FA3-5906-4696-B223-A98C9A0D172A}" dt="2025-04-27T08:17:52.546" v="2430" actId="20577"/>
          <ac:spMkLst>
            <pc:docMk/>
            <pc:sldMk cId="647033132" sldId="302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C9818FA3-5906-4696-B223-A98C9A0D172A}" dt="2025-04-07T13:15:28.933" v="1554" actId="1582"/>
          <ac:graphicFrameMkLst>
            <pc:docMk/>
            <pc:sldMk cId="647033132" sldId="302"/>
            <ac:graphicFrameMk id="2" creationId="{1A209336-2A42-409A-8DD0-CD4FB14C9A54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6T14:03:48.443" v="1054" actId="1076"/>
          <ac:graphicFrameMkLst>
            <pc:docMk/>
            <pc:sldMk cId="647033132" sldId="302"/>
            <ac:graphicFrameMk id="6" creationId="{00C52D63-48E6-4A9D-945C-96E519E3079C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6T14:04:29.799" v="1058" actId="1076"/>
          <ac:graphicFrameMkLst>
            <pc:docMk/>
            <pc:sldMk cId="647033132" sldId="302"/>
            <ac:graphicFrameMk id="12" creationId="{26C16D32-F2B7-FAB7-83DC-DFCE3F681BF9}"/>
          </ac:graphicFrameMkLst>
        </pc:graphicFrameChg>
        <pc:graphicFrameChg chg="mod">
          <ac:chgData name="Daniela Bauloska" userId="1c2cd05b-4418-4939-8661-5d54f27325fe" providerId="ADAL" clId="{C9818FA3-5906-4696-B223-A98C9A0D172A}" dt="2025-04-25T12:37:12.260" v="2294" actId="208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19:12.120" v="2460" actId="6549"/>
        <pc:sldMkLst>
          <pc:docMk/>
          <pc:sldMk cId="2599196517" sldId="303"/>
        </pc:sldMkLst>
        <pc:spChg chg="mod">
          <ac:chgData name="Daniela Bauloska" userId="1c2cd05b-4418-4939-8661-5d54f27325fe" providerId="ADAL" clId="{C9818FA3-5906-4696-B223-A98C9A0D172A}" dt="2025-04-27T08:19:12.120" v="2460" actId="6549"/>
          <ac:spMkLst>
            <pc:docMk/>
            <pc:sldMk cId="2599196517" sldId="303"/>
            <ac:spMk id="9" creationId="{18DACE59-E83F-4419-BDA8-06A4FBE59298}"/>
          </ac:spMkLst>
        </pc:spChg>
        <pc:spChg chg="mod">
          <ac:chgData name="Daniela Bauloska" userId="1c2cd05b-4418-4939-8661-5d54f27325fe" providerId="ADAL" clId="{C9818FA3-5906-4696-B223-A98C9A0D172A}" dt="2025-04-06T14:06:30.711" v="1071" actId="113"/>
          <ac:spMkLst>
            <pc:docMk/>
            <pc:sldMk cId="2599196517" sldId="303"/>
            <ac:spMk id="11" creationId="{4CBB2452-6B70-252C-0E09-929082E2DAD6}"/>
          </ac:spMkLst>
        </pc:spChg>
        <pc:graphicFrameChg chg="add mod">
          <ac:chgData name="Daniela Bauloska" userId="1c2cd05b-4418-4939-8661-5d54f27325fe" providerId="ADAL" clId="{C9818FA3-5906-4696-B223-A98C9A0D172A}" dt="2025-04-08T13:10:07.391" v="2201" actId="113"/>
          <ac:graphicFrameMkLst>
            <pc:docMk/>
            <pc:sldMk cId="2599196517" sldId="303"/>
            <ac:graphicFrameMk id="2" creationId="{48BA468E-30F4-1C2C-9FD3-5FC24A5A0C65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06T15:53:36.796" v="1177" actId="20577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7T12:46:13.077" v="1422" actId="113"/>
          <ac:graphicFrameMkLst>
            <pc:docMk/>
            <pc:sldMk cId="2599196517" sldId="303"/>
            <ac:graphicFrameMk id="8" creationId="{62CD192F-33FD-343B-E19D-5C1FD7F1D19D}"/>
          </ac:graphicFrameMkLst>
        </pc:graphicFrameChg>
        <pc:graphicFrameChg chg="mod">
          <ac:chgData name="Daniela Bauloska" userId="1c2cd05b-4418-4939-8661-5d54f27325fe" providerId="ADAL" clId="{C9818FA3-5906-4696-B223-A98C9A0D172A}" dt="2025-04-06T18:05:33.711" v="1268" actId="20577"/>
          <ac:graphicFrameMkLst>
            <pc:docMk/>
            <pc:sldMk cId="2599196517" sldId="303"/>
            <ac:graphicFrameMk id="14" creationId="{41A0CC42-C0F0-B470-0B4C-20EE5472D198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07T12:18:03.115" v="1329" actId="20577"/>
          <ac:graphicFrameMkLst>
            <pc:docMk/>
            <pc:sldMk cId="2599196517" sldId="303"/>
            <ac:graphicFrameMk id="17" creationId="{CF4CB0C6-8520-0EBF-AD3A-6BAE9DDF33B4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20:03.774" v="2508" actId="20577"/>
        <pc:sldMkLst>
          <pc:docMk/>
          <pc:sldMk cId="3513709735" sldId="304"/>
        </pc:sldMkLst>
        <pc:spChg chg="mod">
          <ac:chgData name="Daniela Bauloska" userId="1c2cd05b-4418-4939-8661-5d54f27325fe" providerId="ADAL" clId="{C9818FA3-5906-4696-B223-A98C9A0D172A}" dt="2025-04-27T08:20:03.774" v="2508" actId="20577"/>
          <ac:spMkLst>
            <pc:docMk/>
            <pc:sldMk cId="3513709735" sldId="304"/>
            <ac:spMk id="14" creationId="{2F8F28CC-A4A1-DF56-248A-9C40EBB93C5C}"/>
          </ac:spMkLst>
        </pc:spChg>
        <pc:graphicFrameChg chg="add mod modGraphic">
          <ac:chgData name="Daniela Bauloska" userId="1c2cd05b-4418-4939-8661-5d54f27325fe" providerId="ADAL" clId="{C9818FA3-5906-4696-B223-A98C9A0D172A}" dt="2025-04-08T13:43:33.550" v="2203" actId="242"/>
          <ac:graphicFrameMkLst>
            <pc:docMk/>
            <pc:sldMk cId="3513709735" sldId="304"/>
            <ac:graphicFrameMk id="10" creationId="{0213A3B9-7868-5F00-FC2F-D5BF698BC258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43:18.632" v="2576" actId="20577"/>
        <pc:sldMkLst>
          <pc:docMk/>
          <pc:sldMk cId="1336893172" sldId="305"/>
        </pc:sldMkLst>
        <pc:spChg chg="mod">
          <ac:chgData name="Daniela Bauloska" userId="1c2cd05b-4418-4939-8661-5d54f27325fe" providerId="ADAL" clId="{C9818FA3-5906-4696-B223-A98C9A0D172A}" dt="2025-04-27T08:43:18.632" v="2576" actId="20577"/>
          <ac:spMkLst>
            <pc:docMk/>
            <pc:sldMk cId="1336893172" sldId="305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C9818FA3-5906-4696-B223-A98C9A0D172A}" dt="2025-04-05T15:33:59.567" v="178" actId="14100"/>
          <ac:graphicFrameMkLst>
            <pc:docMk/>
            <pc:sldMk cId="1336893172" sldId="305"/>
            <ac:graphicFrameMk id="4" creationId="{F377D0CF-BA79-4744-B8F3-5F8DEF52B6D5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7T13:30:23.767" v="1703" actId="14100"/>
          <ac:graphicFrameMkLst>
            <pc:docMk/>
            <pc:sldMk cId="1336893172" sldId="305"/>
            <ac:graphicFrameMk id="6" creationId="{611EB13F-4850-47D6-BE6F-B767AB189049}"/>
          </ac:graphicFrameMkLst>
        </pc:graphicFrameChg>
        <pc:graphicFrameChg chg="add mod modGraphic">
          <ac:chgData name="Daniela Bauloska" userId="1c2cd05b-4418-4939-8661-5d54f27325fe" providerId="ADAL" clId="{C9818FA3-5906-4696-B223-A98C9A0D172A}" dt="2025-04-07T13:31:35.060" v="1708" actId="207"/>
          <ac:graphicFrameMkLst>
            <pc:docMk/>
            <pc:sldMk cId="1336893172" sldId="305"/>
            <ac:graphicFrameMk id="8" creationId="{21FF0956-6153-B23E-7DDB-BF38CFEE917F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46:21.281" v="2578" actId="20577"/>
        <pc:sldMkLst>
          <pc:docMk/>
          <pc:sldMk cId="478354113" sldId="306"/>
        </pc:sldMkLst>
        <pc:spChg chg="mod">
          <ac:chgData name="Daniela Bauloska" userId="1c2cd05b-4418-4939-8661-5d54f27325fe" providerId="ADAL" clId="{C9818FA3-5906-4696-B223-A98C9A0D172A}" dt="2025-04-27T08:46:21.281" v="2578" actId="20577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C9818FA3-5906-4696-B223-A98C9A0D172A}" dt="2025-04-06T15:52:30.828" v="1175" actId="14100"/>
          <ac:graphicFrameMkLst>
            <pc:docMk/>
            <pc:sldMk cId="478354113" sldId="306"/>
            <ac:graphicFrameMk id="2" creationId="{310B3231-FB91-4A64-8B2D-C6D488B6D33C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8T12:48:51.269" v="2155"/>
          <ac:graphicFrameMkLst>
            <pc:docMk/>
            <pc:sldMk cId="478354113" sldId="306"/>
            <ac:graphicFrameMk id="4" creationId="{A30E4B16-4A99-E24D-860C-2A59C4B2C835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08T12:48:38.133" v="2153" actId="1076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12:48:26.582" v="2726" actId="207"/>
        <pc:sldMkLst>
          <pc:docMk/>
          <pc:sldMk cId="2691431583" sldId="307"/>
        </pc:sldMkLst>
        <pc:spChg chg="mod">
          <ac:chgData name="Daniela Bauloska" userId="1c2cd05b-4418-4939-8661-5d54f27325fe" providerId="ADAL" clId="{C9818FA3-5906-4696-B223-A98C9A0D172A}" dt="2025-04-27T08:21:01.040" v="2560" actId="20577"/>
          <ac:spMkLst>
            <pc:docMk/>
            <pc:sldMk cId="2691431583" sldId="307"/>
            <ac:spMk id="4" creationId="{B2D4B1F4-A6AC-8728-3ED3-F792A531F3F7}"/>
          </ac:spMkLst>
        </pc:spChg>
        <pc:spChg chg="mod">
          <ac:chgData name="Daniela Bauloska" userId="1c2cd05b-4418-4939-8661-5d54f27325fe" providerId="ADAL" clId="{C9818FA3-5906-4696-B223-A98C9A0D172A}" dt="2025-04-08T11:13:40.432" v="2044" actId="6549"/>
          <ac:spMkLst>
            <pc:docMk/>
            <pc:sldMk cId="2691431583" sldId="307"/>
            <ac:spMk id="7" creationId="{BA9692B6-BE7A-79E1-121D-C92B0AB5BCE6}"/>
          </ac:spMkLst>
        </pc:spChg>
        <pc:spChg chg="mod">
          <ac:chgData name="Daniela Bauloska" userId="1c2cd05b-4418-4939-8661-5d54f27325fe" providerId="ADAL" clId="{C9818FA3-5906-4696-B223-A98C9A0D172A}" dt="2025-04-08T11:13:47.819" v="2051" actId="6549"/>
          <ac:spMkLst>
            <pc:docMk/>
            <pc:sldMk cId="2691431583" sldId="307"/>
            <ac:spMk id="8" creationId="{3DD78D87-78A2-8386-B77F-212F10398B78}"/>
          </ac:spMkLst>
        </pc:spChg>
        <pc:spChg chg="mod">
          <ac:chgData name="Daniela Bauloska" userId="1c2cd05b-4418-4939-8661-5d54f27325fe" providerId="ADAL" clId="{C9818FA3-5906-4696-B223-A98C9A0D172A}" dt="2025-04-25T12:33:39.411" v="2275" actId="207"/>
          <ac:spMkLst>
            <pc:docMk/>
            <pc:sldMk cId="2691431583" sldId="307"/>
            <ac:spMk id="9" creationId="{18DACE59-E83F-4419-BDA8-06A4FBE59298}"/>
          </ac:spMkLst>
        </pc:spChg>
        <pc:spChg chg="mod">
          <ac:chgData name="Daniela Bauloska" userId="1c2cd05b-4418-4939-8661-5d54f27325fe" providerId="ADAL" clId="{C9818FA3-5906-4696-B223-A98C9A0D172A}" dt="2025-04-08T10:53:48.554" v="1976" actId="1076"/>
          <ac:spMkLst>
            <pc:docMk/>
            <pc:sldMk cId="2691431583" sldId="307"/>
            <ac:spMk id="14" creationId="{98E62F01-16D2-EE99-4B42-614FA8ECDC8F}"/>
          </ac:spMkLst>
        </pc:spChg>
        <pc:graphicFrameChg chg="add mod">
          <ac:chgData name="Daniela Bauloska" userId="1c2cd05b-4418-4939-8661-5d54f27325fe" providerId="ADAL" clId="{C9818FA3-5906-4696-B223-A98C9A0D172A}" dt="2025-04-27T12:48:26.582" v="2726" actId="207"/>
          <ac:graphicFrameMkLst>
            <pc:docMk/>
            <pc:sldMk cId="2691431583" sldId="307"/>
            <ac:graphicFrameMk id="3" creationId="{2146654A-8B9F-7222-F561-1E5A7DC5A1DE}"/>
          </ac:graphicFrameMkLst>
        </pc:graphicFrameChg>
        <pc:graphicFrameChg chg="add del mod">
          <ac:chgData name="Daniela Bauloska" userId="1c2cd05b-4418-4939-8661-5d54f27325fe" providerId="ADAL" clId="{C9818FA3-5906-4696-B223-A98C9A0D172A}" dt="2025-04-27T09:22:17.486" v="2652" actId="478"/>
          <ac:graphicFrameMkLst>
            <pc:docMk/>
            <pc:sldMk cId="2691431583" sldId="307"/>
            <ac:graphicFrameMk id="12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08T11:14:47.662" v="2060" actId="120"/>
          <ac:graphicFrameMkLst>
            <pc:docMk/>
            <pc:sldMk cId="2691431583" sldId="307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27T09:19:17.286" v="2599" actId="14734"/>
          <ac:graphicFrameMkLst>
            <pc:docMk/>
            <pc:sldMk cId="2691431583" sldId="307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21:13.705" v="2575" actId="20577"/>
        <pc:sldMkLst>
          <pc:docMk/>
          <pc:sldMk cId="4292952005" sldId="308"/>
        </pc:sldMkLst>
        <pc:spChg chg="mod">
          <ac:chgData name="Daniela Bauloska" userId="1c2cd05b-4418-4939-8661-5d54f27325fe" providerId="ADAL" clId="{C9818FA3-5906-4696-B223-A98C9A0D172A}" dt="2025-04-27T08:21:13.705" v="2575" actId="20577"/>
          <ac:spMkLst>
            <pc:docMk/>
            <pc:sldMk cId="4292952005" sldId="308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C9818FA3-5906-4696-B223-A98C9A0D172A}" dt="2025-04-08T10:06:56.623" v="1797" actId="20577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5T16:52:57.984" v="583" actId="6549"/>
          <ac:graphicFrameMkLst>
            <pc:docMk/>
            <pc:sldMk cId="4292952005" sldId="308"/>
            <ac:graphicFrameMk id="5" creationId="{E6D59853-F614-45E4-93BE-8AD60782BAFA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5T16:52:42.063" v="576" actId="207"/>
          <ac:graphicFrameMkLst>
            <pc:docMk/>
            <pc:sldMk cId="4292952005" sldId="308"/>
            <ac:graphicFrameMk id="6" creationId="{85EEE1DB-587A-4F40-9584-CED862B55282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06T14:13:30.241" v="1128" actId="14100"/>
          <ac:graphicFrameMkLst>
            <pc:docMk/>
            <pc:sldMk cId="4292952005" sldId="308"/>
            <ac:graphicFrameMk id="12" creationId="{7DC4C9EC-8488-4C85-9383-0C24955A7DA7}"/>
          </ac:graphicFrameMkLst>
        </pc:graphicFrameChg>
        <pc:graphicFrameChg chg="add mod">
          <ac:chgData name="Daniela Bauloska" userId="1c2cd05b-4418-4939-8661-5d54f27325fe" providerId="ADAL" clId="{C9818FA3-5906-4696-B223-A98C9A0D172A}" dt="2025-04-25T12:36:39.482" v="2293" actId="1076"/>
          <ac:graphicFrameMkLst>
            <pc:docMk/>
            <pc:sldMk cId="4292952005" sldId="308"/>
            <ac:graphicFrameMk id="17" creationId="{D93BE448-53B1-40F5-A8CD-CF3C58F6E59A}"/>
          </ac:graphicFrameMkLst>
        </pc:graphicFrameChg>
      </pc:sldChg>
    </pc:docChg>
  </pc:docChgLst>
  <pc:docChgLst>
    <pc:chgData name="Daniela Bauloska" userId="1c2cd05b-4418-4939-8661-5d54f27325fe" providerId="ADAL" clId="{A6A64618-0F72-4ED0-B141-B02629B450A2}"/>
    <pc:docChg chg="undo custSel modSld">
      <pc:chgData name="Daniela Bauloska" userId="1c2cd05b-4418-4939-8661-5d54f27325fe" providerId="ADAL" clId="{A6A64618-0F72-4ED0-B141-B02629B450A2}" dt="2025-01-18T21:23:50.931" v="1212" actId="6549"/>
      <pc:docMkLst>
        <pc:docMk/>
      </pc:docMkLst>
      <pc:sldChg chg="modSp mod">
        <pc:chgData name="Daniela Bauloska" userId="1c2cd05b-4418-4939-8661-5d54f27325fe" providerId="ADAL" clId="{A6A64618-0F72-4ED0-B141-B02629B450A2}" dt="2025-01-17T09:06:41.339" v="18" actId="255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A6A64618-0F72-4ED0-B141-B02629B450A2}" dt="2025-01-18T21:23:50.931" v="1212" actId="6549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A6A64618-0F72-4ED0-B141-B02629B450A2}" dt="2025-01-17T11:34:57.120" v="335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A6A64618-0F72-4ED0-B141-B02629B450A2}" dt="2025-01-17T12:59:43.198" v="1196" actId="27918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A6A64618-0F72-4ED0-B141-B02629B450A2}" dt="2025-01-17T12:41:01.974" v="1162" actId="20577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A6A64618-0F72-4ED0-B141-B02629B450A2}" dt="2025-01-17T11:53:34.376" v="500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A6A64618-0F72-4ED0-B141-B02629B450A2}" dt="2025-01-17T12:03:59.481" v="600" actId="6549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A6A64618-0F72-4ED0-B141-B02629B450A2}" dt="2025-01-17T12:49:58.248" v="1180" actId="6549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A6A64618-0F72-4ED0-B141-B02629B450A2}" dt="2025-01-17T12:27:17.642" v="815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A6A64618-0F72-4ED0-B141-B02629B450A2}" dt="2025-01-17T12:59:09.240" v="1195" actId="207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070F63F4-AE9B-472D-A67F-31E83C1C17D7}"/>
    <pc:docChg chg="undo redo custSel modSld">
      <pc:chgData name="Daniela Bauloska" userId="1c2cd05b-4418-4939-8661-5d54f27325fe" providerId="ADAL" clId="{070F63F4-AE9B-472D-A67F-31E83C1C17D7}" dt="2025-03-12T12:06:14.522" v="2220" actId="14100"/>
      <pc:docMkLst>
        <pc:docMk/>
      </pc:docMkLst>
      <pc:sldChg chg="modSp mod">
        <pc:chgData name="Daniela Bauloska" userId="1c2cd05b-4418-4939-8661-5d54f27325fe" providerId="ADAL" clId="{070F63F4-AE9B-472D-A67F-31E83C1C17D7}" dt="2025-02-18T13:29:50.017" v="711" actId="20577"/>
        <pc:sldMkLst>
          <pc:docMk/>
          <pc:sldMk cId="1672680497" sldId="256"/>
        </pc:sldMkLst>
        <pc:spChg chg="mod">
          <ac:chgData name="Daniela Bauloska" userId="1c2cd05b-4418-4939-8661-5d54f27325fe" providerId="ADAL" clId="{070F63F4-AE9B-472D-A67F-31E83C1C17D7}" dt="2025-02-18T13:29:50.017" v="711" actId="20577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mod">
        <pc:chgData name="Daniela Bauloska" userId="1c2cd05b-4418-4939-8661-5d54f27325fe" providerId="ADAL" clId="{070F63F4-AE9B-472D-A67F-31E83C1C17D7}" dt="2025-03-09T12:30:55.328" v="1960" actId="14100"/>
        <pc:sldMkLst>
          <pc:docMk/>
          <pc:sldMk cId="3344934849" sldId="289"/>
        </pc:sldMkLst>
        <pc:spChg chg="mod">
          <ac:chgData name="Daniela Bauloska" userId="1c2cd05b-4418-4939-8661-5d54f27325fe" providerId="ADAL" clId="{070F63F4-AE9B-472D-A67F-31E83C1C17D7}" dt="2025-03-09T12:30:44.233" v="1958" actId="1076"/>
          <ac:spMkLst>
            <pc:docMk/>
            <pc:sldMk cId="3344934849" sldId="289"/>
            <ac:spMk id="7" creationId="{39E28796-1923-9F72-0E22-3B130F022364}"/>
          </ac:spMkLst>
        </pc:spChg>
        <pc:spChg chg="mod">
          <ac:chgData name="Daniela Bauloska" userId="1c2cd05b-4418-4939-8661-5d54f27325fe" providerId="ADAL" clId="{070F63F4-AE9B-472D-A67F-31E83C1C17D7}" dt="2025-03-09T12:30:55.328" v="1960" actId="14100"/>
          <ac:spMkLst>
            <pc:docMk/>
            <pc:sldMk cId="3344934849" sldId="289"/>
            <ac:spMk id="10" creationId="{5077339C-8756-475E-A15D-7A450F2306DE}"/>
          </ac:spMkLst>
        </pc:spChg>
        <pc:spChg chg="mod">
          <ac:chgData name="Daniela Bauloska" userId="1c2cd05b-4418-4939-8661-5d54f27325fe" providerId="ADAL" clId="{070F63F4-AE9B-472D-A67F-31E83C1C17D7}" dt="2025-02-27T14:46:58.409" v="1947" actId="27636"/>
          <ac:spMkLst>
            <pc:docMk/>
            <pc:sldMk cId="3344934849" sldId="289"/>
            <ac:spMk id="11" creationId="{F6DFDC60-D7B5-420B-8CAB-146CA2032782}"/>
          </ac:spMkLst>
        </pc:spChg>
        <pc:spChg chg="mod">
          <ac:chgData name="Daniela Bauloska" userId="1c2cd05b-4418-4939-8661-5d54f27325fe" providerId="ADAL" clId="{070F63F4-AE9B-472D-A67F-31E83C1C17D7}" dt="2025-02-18T12:47:51.020" v="618" actId="255"/>
          <ac:spMkLst>
            <pc:docMk/>
            <pc:sldMk cId="3344934849" sldId="289"/>
            <ac:spMk id="13" creationId="{C251B0B9-4716-4655-90DD-99307075E936}"/>
          </ac:spMkLst>
        </pc:spChg>
        <pc:spChg chg="mod">
          <ac:chgData name="Daniela Bauloska" userId="1c2cd05b-4418-4939-8661-5d54f27325fe" providerId="ADAL" clId="{070F63F4-AE9B-472D-A67F-31E83C1C17D7}" dt="2025-02-27T14:47:05.142" v="1948" actId="14100"/>
          <ac:spMkLst>
            <pc:docMk/>
            <pc:sldMk cId="3344934849" sldId="289"/>
            <ac:spMk id="15" creationId="{08C7E014-7C73-6F06-2D34-9D58CC48AAE5}"/>
          </ac:spMkLst>
        </pc:spChg>
        <pc:spChg chg="mod">
          <ac:chgData name="Daniela Bauloska" userId="1c2cd05b-4418-4939-8661-5d54f27325fe" providerId="ADAL" clId="{070F63F4-AE9B-472D-A67F-31E83C1C17D7}" dt="2025-03-09T12:30:46.573" v="1959" actId="1076"/>
          <ac:spMkLst>
            <pc:docMk/>
            <pc:sldMk cId="3344934849" sldId="289"/>
            <ac:spMk id="16" creationId="{F728107D-2E6F-B8AC-6324-76FA48ED8C7B}"/>
          </ac:spMkLst>
        </pc:spChg>
        <pc:graphicFrameChg chg="mod modGraphic">
          <ac:chgData name="Daniela Bauloska" userId="1c2cd05b-4418-4939-8661-5d54f27325fe" providerId="ADAL" clId="{070F63F4-AE9B-472D-A67F-31E83C1C17D7}" dt="2025-02-27T14:48:12.205" v="1953" actId="1076"/>
          <ac:graphicFrameMkLst>
            <pc:docMk/>
            <pc:sldMk cId="3344934849" sldId="289"/>
            <ac:graphicFrameMk id="4" creationId="{DE00E28D-15B2-FBE2-54DF-0B10B95D6363}"/>
          </ac:graphicFrameMkLst>
        </pc:graphicFrameChg>
      </pc:sldChg>
      <pc:sldChg chg="addSp delSp modSp mod">
        <pc:chgData name="Daniela Bauloska" userId="1c2cd05b-4418-4939-8661-5d54f27325fe" providerId="ADAL" clId="{070F63F4-AE9B-472D-A67F-31E83C1C17D7}" dt="2025-03-11T14:00:33.952" v="2213" actId="27918"/>
        <pc:sldMkLst>
          <pc:docMk/>
          <pc:sldMk cId="783120301" sldId="300"/>
        </pc:sldMkLst>
        <pc:spChg chg="mod">
          <ac:chgData name="Daniela Bauloska" userId="1c2cd05b-4418-4939-8661-5d54f27325fe" providerId="ADAL" clId="{070F63F4-AE9B-472D-A67F-31E83C1C17D7}" dt="2025-02-18T11:43:21.197" v="460" actId="20577"/>
          <ac:spMkLst>
            <pc:docMk/>
            <pc:sldMk cId="783120301" sldId="300"/>
            <ac:spMk id="7" creationId="{416F71D7-8D0E-33C9-7AE8-716A62869A9A}"/>
          </ac:spMkLst>
        </pc:spChg>
        <pc:spChg chg="mod">
          <ac:chgData name="Daniela Bauloska" userId="1c2cd05b-4418-4939-8661-5d54f27325fe" providerId="ADAL" clId="{070F63F4-AE9B-472D-A67F-31E83C1C17D7}" dt="2025-03-11T12:24:36.840" v="2087" actId="20577"/>
          <ac:spMkLst>
            <pc:docMk/>
            <pc:sldMk cId="783120301" sldId="300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070F63F4-AE9B-472D-A67F-31E83C1C17D7}" dt="2025-03-11T12:33:47.303" v="2170" actId="207"/>
          <ac:graphicFrameMkLst>
            <pc:docMk/>
            <pc:sldMk cId="783120301" sldId="300"/>
            <ac:graphicFrameMk id="6" creationId="{A7948203-CBCC-3B26-9CC5-63D0411C9779}"/>
          </ac:graphicFrameMkLst>
        </pc:graphicFrameChg>
        <pc:graphicFrameChg chg="add mod">
          <ac:chgData name="Daniela Bauloska" userId="1c2cd05b-4418-4939-8661-5d54f27325fe" providerId="ADAL" clId="{070F63F4-AE9B-472D-A67F-31E83C1C17D7}" dt="2025-03-11T12:33:25.829" v="2167" actId="207"/>
          <ac:graphicFrameMkLst>
            <pc:docMk/>
            <pc:sldMk cId="783120301" sldId="300"/>
            <ac:graphicFrameMk id="8" creationId="{14B76E7F-70C4-664B-E4C9-B0A825050BA0}"/>
          </ac:graphicFrameMkLst>
        </pc:graphicFrameChg>
        <pc:graphicFrameChg chg="mod modGraphic">
          <ac:chgData name="Daniela Bauloska" userId="1c2cd05b-4418-4939-8661-5d54f27325fe" providerId="ADAL" clId="{070F63F4-AE9B-472D-A67F-31E83C1C17D7}" dt="2025-03-11T12:20:27.428" v="2057" actId="255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070F63F4-AE9B-472D-A67F-31E83C1C17D7}" dt="2025-03-12T12:06:14.522" v="2220" actId="14100"/>
        <pc:sldMkLst>
          <pc:docMk/>
          <pc:sldMk cId="647033132" sldId="302"/>
        </pc:sldMkLst>
        <pc:spChg chg="mod">
          <ac:chgData name="Daniela Bauloska" userId="1c2cd05b-4418-4939-8661-5d54f27325fe" providerId="ADAL" clId="{070F63F4-AE9B-472D-A67F-31E83C1C17D7}" dt="2025-02-18T13:30:14.140" v="717" actId="20577"/>
          <ac:spMkLst>
            <pc:docMk/>
            <pc:sldMk cId="647033132" sldId="302"/>
            <ac:spMk id="9" creationId="{18DACE59-E83F-4419-BDA8-06A4FBE59298}"/>
          </ac:spMkLst>
        </pc:spChg>
        <pc:spChg chg="mod">
          <ac:chgData name="Daniela Bauloska" userId="1c2cd05b-4418-4939-8661-5d54f27325fe" providerId="ADAL" clId="{070F63F4-AE9B-472D-A67F-31E83C1C17D7}" dt="2025-02-18T11:43:27.853" v="462" actId="20577"/>
          <ac:spMkLst>
            <pc:docMk/>
            <pc:sldMk cId="647033132" sldId="302"/>
            <ac:spMk id="15" creationId="{7642EFC6-7099-0C86-B044-D60D95E1251B}"/>
          </ac:spMkLst>
        </pc:spChg>
      </pc:sldChg>
      <pc:sldChg chg="addSp delSp modSp mod">
        <pc:chgData name="Daniela Bauloska" userId="1c2cd05b-4418-4939-8661-5d54f27325fe" providerId="ADAL" clId="{070F63F4-AE9B-472D-A67F-31E83C1C17D7}" dt="2025-02-23T13:00:25.292" v="1515" actId="14734"/>
        <pc:sldMkLst>
          <pc:docMk/>
          <pc:sldMk cId="2599196517" sldId="303"/>
        </pc:sldMkLst>
        <pc:spChg chg="mod">
          <ac:chgData name="Daniela Bauloska" userId="1c2cd05b-4418-4939-8661-5d54f27325fe" providerId="ADAL" clId="{070F63F4-AE9B-472D-A67F-31E83C1C17D7}" dt="2025-02-18T11:43:32.206" v="464" actId="20577"/>
          <ac:spMkLst>
            <pc:docMk/>
            <pc:sldMk cId="2599196517" sldId="303"/>
            <ac:spMk id="6" creationId="{606B04BD-CA1F-C6E2-455C-39CD7FD90B5C}"/>
          </ac:spMkLst>
        </pc:spChg>
        <pc:spChg chg="mod">
          <ac:chgData name="Daniela Bauloska" userId="1c2cd05b-4418-4939-8661-5d54f27325fe" providerId="ADAL" clId="{070F63F4-AE9B-472D-A67F-31E83C1C17D7}" dt="2025-02-23T12:57:39.015" v="1491" actId="14100"/>
          <ac:spMkLst>
            <pc:docMk/>
            <pc:sldMk cId="2599196517" sldId="303"/>
            <ac:spMk id="9" creationId="{18DACE59-E83F-4419-BDA8-06A4FBE59298}"/>
          </ac:spMkLst>
        </pc:spChg>
        <pc:graphicFrameChg chg="add mod modGraphic">
          <ac:chgData name="Daniela Bauloska" userId="1c2cd05b-4418-4939-8661-5d54f27325fe" providerId="ADAL" clId="{070F63F4-AE9B-472D-A67F-31E83C1C17D7}" dt="2025-02-23T12:59:24.196" v="1509" actId="1076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mod">
          <ac:chgData name="Daniela Bauloska" userId="1c2cd05b-4418-4939-8661-5d54f27325fe" providerId="ADAL" clId="{070F63F4-AE9B-472D-A67F-31E83C1C17D7}" dt="2025-02-23T12:54:21.656" v="1447" actId="1076"/>
          <ac:graphicFrameMkLst>
            <pc:docMk/>
            <pc:sldMk cId="2599196517" sldId="303"/>
            <ac:graphicFrameMk id="14" creationId="{41A0CC42-C0F0-B470-0B4C-20EE5472D198}"/>
          </ac:graphicFrameMkLst>
        </pc:graphicFrameChg>
        <pc:graphicFrameChg chg="mod modGraphic">
          <ac:chgData name="Daniela Bauloska" userId="1c2cd05b-4418-4939-8661-5d54f27325fe" providerId="ADAL" clId="{070F63F4-AE9B-472D-A67F-31E83C1C17D7}" dt="2025-02-23T13:00:25.292" v="1515" actId="14734"/>
          <ac:graphicFrameMkLst>
            <pc:docMk/>
            <pc:sldMk cId="2599196517" sldId="303"/>
            <ac:graphicFrameMk id="17" creationId="{CF4CB0C6-8520-0EBF-AD3A-6BAE9DDF33B4}"/>
          </ac:graphicFrameMkLst>
        </pc:graphicFrameChg>
      </pc:sldChg>
      <pc:sldChg chg="modSp mod">
        <pc:chgData name="Daniela Bauloska" userId="1c2cd05b-4418-4939-8661-5d54f27325fe" providerId="ADAL" clId="{070F63F4-AE9B-472D-A67F-31E83C1C17D7}" dt="2025-02-23T13:01:37.931" v="1527" actId="14100"/>
        <pc:sldMkLst>
          <pc:docMk/>
          <pc:sldMk cId="3513709735" sldId="304"/>
        </pc:sldMkLst>
        <pc:spChg chg="mod">
          <ac:chgData name="Daniela Bauloska" userId="1c2cd05b-4418-4939-8661-5d54f27325fe" providerId="ADAL" clId="{070F63F4-AE9B-472D-A67F-31E83C1C17D7}" dt="2025-02-18T11:43:38.673" v="466" actId="20577"/>
          <ac:spMkLst>
            <pc:docMk/>
            <pc:sldMk cId="3513709735" sldId="304"/>
            <ac:spMk id="6" creationId="{E3A2A9D5-4A18-918F-37EA-72811D72AD6C}"/>
          </ac:spMkLst>
        </pc:spChg>
        <pc:spChg chg="mod">
          <ac:chgData name="Daniela Bauloska" userId="1c2cd05b-4418-4939-8661-5d54f27325fe" providerId="ADAL" clId="{070F63F4-AE9B-472D-A67F-31E83C1C17D7}" dt="2025-02-18T13:30:28.730" v="721" actId="20577"/>
          <ac:spMkLst>
            <pc:docMk/>
            <pc:sldMk cId="3513709735" sldId="304"/>
            <ac:spMk id="14" creationId="{2F8F28CC-A4A1-DF56-248A-9C40EBB93C5C}"/>
          </ac:spMkLst>
        </pc:spChg>
      </pc:sldChg>
      <pc:sldChg chg="addSp delSp modSp mod">
        <pc:chgData name="Daniela Bauloska" userId="1c2cd05b-4418-4939-8661-5d54f27325fe" providerId="ADAL" clId="{070F63F4-AE9B-472D-A67F-31E83C1C17D7}" dt="2025-02-24T14:40:48.440" v="1671" actId="113"/>
        <pc:sldMkLst>
          <pc:docMk/>
          <pc:sldMk cId="1336893172" sldId="305"/>
        </pc:sldMkLst>
        <pc:spChg chg="mod">
          <ac:chgData name="Daniela Bauloska" userId="1c2cd05b-4418-4939-8661-5d54f27325fe" providerId="ADAL" clId="{070F63F4-AE9B-472D-A67F-31E83C1C17D7}" dt="2025-02-18T11:43:43.742" v="468" actId="20577"/>
          <ac:spMkLst>
            <pc:docMk/>
            <pc:sldMk cId="1336893172" sldId="305"/>
            <ac:spMk id="2" creationId="{F6B459F6-FA60-9DAF-F9D9-CF5BA3AC89AB}"/>
          </ac:spMkLst>
        </pc:spChg>
        <pc:spChg chg="mod">
          <ac:chgData name="Daniela Bauloska" userId="1c2cd05b-4418-4939-8661-5d54f27325fe" providerId="ADAL" clId="{070F63F4-AE9B-472D-A67F-31E83C1C17D7}" dt="2025-02-18T13:30:37.107" v="723" actId="20577"/>
          <ac:spMkLst>
            <pc:docMk/>
            <pc:sldMk cId="1336893172" sldId="305"/>
            <ac:spMk id="5" creationId="{F69EF027-A43A-ED7E-A80E-E0CFF95688CF}"/>
          </ac:spMkLst>
        </pc:spChg>
      </pc:sldChg>
      <pc:sldChg chg="addSp delSp modSp mod">
        <pc:chgData name="Daniela Bauloska" userId="1c2cd05b-4418-4939-8661-5d54f27325fe" providerId="ADAL" clId="{070F63F4-AE9B-472D-A67F-31E83C1C17D7}" dt="2025-03-11T14:27:22.260" v="2218" actId="27918"/>
        <pc:sldMkLst>
          <pc:docMk/>
          <pc:sldMk cId="478354113" sldId="306"/>
        </pc:sldMkLst>
        <pc:spChg chg="mod">
          <ac:chgData name="Daniela Bauloska" userId="1c2cd05b-4418-4939-8661-5d54f27325fe" providerId="ADAL" clId="{070F63F4-AE9B-472D-A67F-31E83C1C17D7}" dt="2025-02-18T11:44:07.253" v="471" actId="20577"/>
          <ac:spMkLst>
            <pc:docMk/>
            <pc:sldMk cId="478354113" sldId="306"/>
            <ac:spMk id="3" creationId="{0EFBA31E-0F8F-D2F4-8EB5-F7AA8184DF97}"/>
          </ac:spMkLst>
        </pc:spChg>
        <pc:spChg chg="mod">
          <ac:chgData name="Daniela Bauloska" userId="1c2cd05b-4418-4939-8661-5d54f27325fe" providerId="ADAL" clId="{070F63F4-AE9B-472D-A67F-31E83C1C17D7}" dt="2025-03-11T12:52:45.451" v="2211" actId="20577"/>
          <ac:spMkLst>
            <pc:docMk/>
            <pc:sldMk cId="478354113" sldId="306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070F63F4-AE9B-472D-A67F-31E83C1C17D7}" dt="2025-03-11T12:03:59.415" v="2003" actId="6549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070F63F4-AE9B-472D-A67F-31E83C1C17D7}" dt="2025-02-23T13:03:34.279" v="1539" actId="20577"/>
        <pc:sldMkLst>
          <pc:docMk/>
          <pc:sldMk cId="2691431583" sldId="307"/>
        </pc:sldMkLst>
        <pc:spChg chg="mod">
          <ac:chgData name="Daniela Bauloska" userId="1c2cd05b-4418-4939-8661-5d54f27325fe" providerId="ADAL" clId="{070F63F4-AE9B-472D-A67F-31E83C1C17D7}" dt="2025-02-18T11:44:52.785" v="474" actId="20577"/>
          <ac:spMkLst>
            <pc:docMk/>
            <pc:sldMk cId="2691431583" sldId="307"/>
            <ac:spMk id="2" creationId="{1921FDFA-B8E6-1F05-BD59-C5FD5117ECF0}"/>
          </ac:spMkLst>
        </pc:spChg>
        <pc:graphicFrameChg chg="add mod modGraphic">
          <ac:chgData name="Daniela Bauloska" userId="1c2cd05b-4418-4939-8661-5d54f27325fe" providerId="ADAL" clId="{070F63F4-AE9B-472D-A67F-31E83C1C17D7}" dt="2025-02-23T13:03:34.279" v="1539" actId="20577"/>
          <ac:graphicFrameMkLst>
            <pc:docMk/>
            <pc:sldMk cId="2691431583" sldId="307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070F63F4-AE9B-472D-A67F-31E83C1C17D7}" dt="2025-02-20T13:25:46.036" v="1380" actId="1076"/>
        <pc:sldMkLst>
          <pc:docMk/>
          <pc:sldMk cId="4292952005" sldId="308"/>
        </pc:sldMkLst>
        <pc:spChg chg="mod">
          <ac:chgData name="Daniela Bauloska" userId="1c2cd05b-4418-4939-8661-5d54f27325fe" providerId="ADAL" clId="{070F63F4-AE9B-472D-A67F-31E83C1C17D7}" dt="2025-02-18T11:44:57.693" v="476" actId="20577"/>
          <ac:spMkLst>
            <pc:docMk/>
            <pc:sldMk cId="4292952005" sldId="308"/>
            <ac:spMk id="2" creationId="{6C81C460-E601-C731-988A-FCCFBB903E6A}"/>
          </ac:spMkLst>
        </pc:spChg>
        <pc:spChg chg="mod">
          <ac:chgData name="Daniela Bauloska" userId="1c2cd05b-4418-4939-8661-5d54f27325fe" providerId="ADAL" clId="{070F63F4-AE9B-472D-A67F-31E83C1C17D7}" dt="2025-02-18T13:30:55.651" v="727" actId="20577"/>
          <ac:spMkLst>
            <pc:docMk/>
            <pc:sldMk cId="4292952005" sldId="308"/>
            <ac:spMk id="9" creationId="{18DACE59-E83F-4419-BDA8-06A4FBE5929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Inflatin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  <a:p>
            <a:pPr algn="r">
              <a:defRPr/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algn="r">
              <a:defRPr/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algn="r">
              <a:defRPr/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10’24</a:t>
            </a:r>
          </a:p>
        </c:rich>
      </c:tx>
      <c:layout>
        <c:manualLayout>
          <c:xMode val="edge"/>
          <c:yMode val="edge"/>
          <c:x val="0.7815870692042891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442501220010815E-2"/>
          <c:y val="2.5428331875182269E-2"/>
          <c:w val="0.97113203814347326"/>
          <c:h val="0.8036384514435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rgbClr val="BDBDBD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Sheet4!$C$2:$M$2</c:f>
              <c:numCache>
                <c:formatCode>0.0%</c:formatCode>
                <c:ptCount val="11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3.4000000000000002E-2</c:v>
                </c:pt>
                <c:pt idx="6">
                  <c:v>3.6999999999999998E-2</c:v>
                </c:pt>
                <c:pt idx="7">
                  <c:v>3.3000000000000002E-2</c:v>
                </c:pt>
                <c:pt idx="8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C-4088-BE36-DB94EEBCF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45645504"/>
        <c:axId val="45646464"/>
      </c:barChart>
      <c:lineChart>
        <c:grouping val="standard"/>
        <c:varyColors val="0"/>
        <c:ser>
          <c:idx val="1"/>
          <c:order val="1"/>
          <c:tx>
            <c:strRef>
              <c:f>Sheet4!$B$3</c:f>
              <c:strCache>
                <c:ptCount val="1"/>
                <c:pt idx="0">
                  <c:v>Forcast NBRSM   10'24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7838090696642746E-2"/>
                  <c:y val="-0.124709530293043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C-4088-BE36-DB94EEBC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Sheet4!$C$3:$M$3</c:f>
              <c:numCache>
                <c:formatCode>General</c:formatCode>
                <c:ptCount val="11"/>
                <c:pt idx="8" formatCode="0.0%">
                  <c:v>3.5000000000000003E-2</c:v>
                </c:pt>
                <c:pt idx="9" formatCode="0.0%">
                  <c:v>2.5000000000000001E-2</c:v>
                </c:pt>
                <c:pt idx="10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6C-4088-BE36-DB94EEBCFEE7}"/>
            </c:ext>
          </c:extLst>
        </c:ser>
        <c:ser>
          <c:idx val="2"/>
          <c:order val="2"/>
          <c:tx>
            <c:strRef>
              <c:f>Sheet4!$B$4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31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73534338358464E-2"/>
                      <c:h val="9.7152960046660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6C-4088-BE36-DB94EEBCFEE7}"/>
                </c:ext>
              </c:extLst>
            </c:dLbl>
            <c:dLbl>
              <c:idx val="2"/>
              <c:layout>
                <c:manualLayout>
                  <c:x val="-2.5816615887838172E-2"/>
                  <c:y val="9.950240594925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C-4088-BE36-DB94EEBCF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Sheet4!$C$1:$M$1</c:f>
              <c:strCache>
                <c:ptCount val="11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03.2024</c:v>
                </c:pt>
                <c:pt idx="6">
                  <c:v>6/2024</c:v>
                </c:pt>
                <c:pt idx="7">
                  <c:v>9/2024</c:v>
                </c:pt>
                <c:pt idx="8">
                  <c:v>12/2024</c:v>
                </c:pt>
                <c:pt idx="9">
                  <c:v>12/2025</c:v>
                </c:pt>
                <c:pt idx="10">
                  <c:v>12/2026</c:v>
                </c:pt>
              </c:strCache>
            </c:strRef>
          </c:cat>
          <c:val>
            <c:numRef>
              <c:f>Sheet4!$C$4:$M$4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1.7000000000000001E-2</c:v>
                </c:pt>
                <c:pt idx="8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6C-4088-BE36-DB94EEBCF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45504"/>
        <c:axId val="45646464"/>
      </c:lineChart>
      <c:catAx>
        <c:axId val="456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46464"/>
        <c:crosses val="autoZero"/>
        <c:auto val="1"/>
        <c:lblAlgn val="ctr"/>
        <c:lblOffset val="100"/>
        <c:noMultiLvlLbl val="0"/>
      </c:catAx>
      <c:valAx>
        <c:axId val="45646464"/>
        <c:scaling>
          <c:orientation val="minMax"/>
          <c:min val="-1.0000000000000002E-2"/>
        </c:scaling>
        <c:delete val="1"/>
        <c:axPos val="l"/>
        <c:numFmt formatCode="0.0%" sourceLinked="1"/>
        <c:majorTickMark val="none"/>
        <c:minorTickMark val="none"/>
        <c:tickLblPos val="nextTo"/>
        <c:crossAx val="4564550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79255010333037E-3"/>
          <c:y val="0.13688492677068054"/>
          <c:w val="0.98967209587142813"/>
          <c:h val="0.7468924039109035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Loans</c:v>
                </c:pt>
              </c:strCache>
            </c:strRef>
          </c:tx>
          <c:spPr>
            <a:ln w="6350" cap="flat" cmpd="dbl" algn="ctr">
              <a:solidFill>
                <a:srgbClr val="FFFF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79-426C-A33B-CBD5EDBC82A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79-426C-A33B-CBD5EDBC82A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79-426C-A33B-CBD5EDBC8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Sheet2!$B$2:$J$2</c:f>
              <c:numCache>
                <c:formatCode>#,##0</c:formatCode>
                <c:ptCount val="9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444977</c:v>
                </c:pt>
                <c:pt idx="6">
                  <c:v>458207</c:v>
                </c:pt>
                <c:pt idx="7">
                  <c:v>464860</c:v>
                </c:pt>
                <c:pt idx="8">
                  <c:v>489924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BE-4389-B069-C3EFCDCA0D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4943151"/>
        <c:axId val="934944111"/>
      </c:lineChart>
      <c:catAx>
        <c:axId val="934943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944111"/>
        <c:crosses val="autoZero"/>
        <c:auto val="1"/>
        <c:lblAlgn val="ctr"/>
        <c:lblOffset val="100"/>
        <c:noMultiLvlLbl val="0"/>
      </c:catAx>
      <c:valAx>
        <c:axId val="93494411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3494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B3-4F1B-ACEE-7DD8D4127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депозити!$B$33:$J$33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депозити!$B$34:$J$34</c:f>
              <c:numCache>
                <c:formatCode>0%</c:formatCode>
                <c:ptCount val="9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0.47970877846829951</c:v>
                </c:pt>
                <c:pt idx="6">
                  <c:v>0.48209699199639705</c:v>
                </c:pt>
                <c:pt idx="7">
                  <c:v>0.47941883943501146</c:v>
                </c:pt>
                <c:pt idx="8">
                  <c:v>0.49221793612503079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F1B-ACEE-7DD8D4127260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B3-4F1B-ACEE-7DD8D4127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депозити!$B$33:$J$33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депозити!$B$35:$J$35</c:f>
              <c:numCache>
                <c:formatCode>0%</c:formatCode>
                <c:ptCount val="9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0.5145675555657433</c:v>
                </c:pt>
                <c:pt idx="6">
                  <c:v>0.51227715970728249</c:v>
                </c:pt>
                <c:pt idx="7">
                  <c:v>0.51546332976433062</c:v>
                </c:pt>
                <c:pt idx="8">
                  <c:v>0.5026712951282869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F1B-ACEE-7DD8D41272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ct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2C-4C54-B94C-D7C61E8DC66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2C-4C54-B94C-D7C61E8DC6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92C-4C54-B94C-D7C61E8D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анализа'!$C$28:$K$28</c:f>
              <c:numCache>
                <c:formatCode>#,##0.00</c:formatCode>
                <c:ptCount val="9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3.0626413835848743</c:v>
                </c:pt>
                <c:pt idx="6">
                  <c:v>3.0981908616285589</c:v>
                </c:pt>
                <c:pt idx="7">
                  <c:v>3.0215187309477329</c:v>
                </c:pt>
                <c:pt idx="8">
                  <c:v>2.6913719018152311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2C-4C54-B94C-D7C61E8DC66C}"/>
            </c:ext>
          </c:extLst>
        </c:ser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92C-4C54-B94C-D7C61E8DC66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2C-4C54-B94C-D7C61E8DC6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92C-4C54-B94C-D7C61E8DC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анализа'!$C$29:$K$29</c:f>
              <c:numCache>
                <c:formatCode>#,##0.00</c:formatCode>
                <c:ptCount val="9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2.2999999999999998</c:v>
                </c:pt>
                <c:pt idx="7">
                  <c:v>2.31</c:v>
                </c:pt>
                <c:pt idx="8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2C-4C54-B94C-D7C61E8DC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latin typeface="+mn-lt"/>
              </a:rPr>
              <a:t>NPL 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4667429896984048"/>
          <c:y val="1.2967038876271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10-4500-8DE3-75816457D1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10-4500-8DE3-75816457D1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010-4500-8DE3-75816457D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анализа'!$C$30:$K$30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анализа'!$C$31:$K$31</c:f>
              <c:numCache>
                <c:formatCode>#,##0.0</c:formatCode>
                <c:ptCount val="9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63.427595207594443</c:v>
                </c:pt>
                <c:pt idx="6">
                  <c:v>63.668703467906298</c:v>
                </c:pt>
                <c:pt idx="7">
                  <c:v>64.213058776934048</c:v>
                </c:pt>
                <c:pt idx="8">
                  <c:v>62.935845734533643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10-4500-8DE3-75816457D156}"/>
            </c:ext>
          </c:extLst>
        </c:ser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010-4500-8DE3-75816457D1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010-4500-8DE3-75816457D1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010-4500-8DE3-75816457D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анализа'!$C$30:$K$30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анализа'!$C$32:$K$32</c:f>
              <c:numCache>
                <c:formatCode>#,##0.00</c:formatCode>
                <c:ptCount val="9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40.06</c:v>
                </c:pt>
                <c:pt idx="6">
                  <c:v>40.409999999999997</c:v>
                </c:pt>
                <c:pt idx="7">
                  <c:v>39.93</c:v>
                </c:pt>
                <c:pt idx="8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10-4500-8DE3-75816457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49-40EC-A710-534A82FF7C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49-40EC-A710-534A82FF7C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049-40EC-A710-534A82FF7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анализа'!$C$47:$K$47</c:f>
              <c:numCache>
                <c:formatCode>#,##0.0</c:formatCode>
                <c:ptCount val="9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18.921990496952152</c:v>
                </c:pt>
                <c:pt idx="6">
                  <c:v>19.04246523398653</c:v>
                </c:pt>
                <c:pt idx="7">
                  <c:v>18.997762371556853</c:v>
                </c:pt>
                <c:pt idx="8">
                  <c:v>18.901744977596788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49-40EC-A710-534A82FF7C56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049-40EC-A710-534A82FF7C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49-40EC-A710-534A82FF7C5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049-40EC-A710-534A82FF7C5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49-40EC-A710-534A82FF7C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049-40EC-A710-534A82FF7C5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49-40EC-A710-534A82FF7C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049-40EC-A710-534A82FF7C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049-40EC-A710-534A82FF7C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049-40EC-A710-534A82FF7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анализа'!$C$48:$K$48</c:f>
              <c:numCache>
                <c:formatCode>#,##0.00</c:formatCode>
                <c:ptCount val="9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15.81</c:v>
                </c:pt>
                <c:pt idx="7">
                  <c:v>15.74</c:v>
                </c:pt>
                <c:pt idx="8">
                  <c:v>15.86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049-40EC-A710-534A82FF7C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FF000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1748334978186E-2"/>
          <c:y val="0.15056479989291324"/>
          <c:w val="0.93516503330043632"/>
          <c:h val="0.643747419652975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Sheet1!$B$19:$J$19</c:f>
              <c:numCache>
                <c:formatCode>0%</c:formatCode>
                <c:ptCount val="9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0.72336921365527285</c:v>
                </c:pt>
                <c:pt idx="6">
                  <c:v>0.72470728551575792</c:v>
                </c:pt>
                <c:pt idx="7">
                  <c:v>0.72803763483025641</c:v>
                </c:pt>
                <c:pt idx="8">
                  <c:v>0.72861088344980429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3-4BCD-AA73-6D0EC5253484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Sheet1!$B$20:$J$20</c:f>
              <c:numCache>
                <c:formatCode>0%</c:formatCode>
                <c:ptCount val="9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0.13275268019779737</c:v>
                </c:pt>
                <c:pt idx="6">
                  <c:v>0.13257476931596127</c:v>
                </c:pt>
                <c:pt idx="7">
                  <c:v>0.13580668099278989</c:v>
                </c:pt>
                <c:pt idx="8">
                  <c:v>0.12755149052147641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3-4BCD-AA73-6D0EC5253484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Sheet1!$B$18:$J$18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Sheet1!$B$21:$J$21</c:f>
              <c:numCache>
                <c:formatCode>0%</c:formatCode>
                <c:ptCount val="9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0.14387810614692978</c:v>
                </c:pt>
                <c:pt idx="6">
                  <c:v>0.14271794516828087</c:v>
                </c:pt>
                <c:pt idx="7">
                  <c:v>0.13615568417695376</c:v>
                </c:pt>
                <c:pt idx="8">
                  <c:v>0.14383762602871927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3-4BCD-AA73-6D0EC52534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Deposits</a:t>
            </a:r>
            <a:r>
              <a:rPr lang="en-US" baseline="0" dirty="0">
                <a:solidFill>
                  <a:srgbClr val="002060"/>
                </a:solidFill>
              </a:rPr>
              <a:t>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депозити!$B$3:$J$3</c:f>
              <c:numCache>
                <c:formatCode>_(* #,##0_);_(* \(#,##0\);_(* "-"??_);_(@_)</c:formatCode>
                <c:ptCount val="9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534525.03899999999</c:v>
                </c:pt>
                <c:pt idx="6">
                  <c:v>544431.74599999981</c:v>
                </c:pt>
                <c:pt idx="7">
                  <c:v>556975.14299999992</c:v>
                </c:pt>
                <c:pt idx="8">
                  <c:v>600967.06200000003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депозити!$B$2:$J$2</c:f>
            </c:numRef>
          </c:val>
          <c:extLst>
            <c:ext xmlns:c16="http://schemas.microsoft.com/office/drawing/2014/chart" uri="{C3380CC4-5D6E-409C-BE32-E72D297353CC}">
              <c16:uniqueId val="{00000001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Non-financial corporations (deposits)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депозити!$B$4:$J$4</c:f>
              <c:numCache>
                <c:formatCode>_(* #,##0_);_(* \(#,##0\);_(* "-"??_);_(@_)</c:formatCode>
                <c:ptCount val="9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156568.783</c:v>
                </c:pt>
                <c:pt idx="6">
                  <c:v>158366.62900000004</c:v>
                </c:pt>
                <c:pt idx="7">
                  <c:v>162853.954</c:v>
                </c:pt>
                <c:pt idx="8">
                  <c:v>181719.73100000003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A-43FF-9C27-AD934271CBC6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Households (deposits)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депозити!$B$1:$J$1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</c:strCache>
            </c:strRef>
          </c:cat>
          <c:val>
            <c:numRef>
              <c:f>депозити!$B$5:$J$5</c:f>
              <c:numCache>
                <c:formatCode>_(* #,##0_);_(* \(#,##0\);_(* "-"??_);_(@_)</c:formatCode>
                <c:ptCount val="9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359665.32500000001</c:v>
                </c:pt>
                <c:pt idx="6">
                  <c:v>369250.50499999995</c:v>
                </c:pt>
                <c:pt idx="7">
                  <c:v>376723.29400000005</c:v>
                </c:pt>
                <c:pt idx="8">
                  <c:v>401824.92299999995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4315595957941619"/>
          <c:y val="2.2742392266870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30-44C9-83E7-B7FF44FDF1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30-44C9-83E7-B7FF44FDF1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30-44C9-83E7-B7FF44FDF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анализа'!$C$49:$K$49</c:f>
              <c:numCache>
                <c:formatCode>_(* #,##0.00_);_(* \(#,##0.00\);_(* "-"??_);_(@_)</c:formatCode>
                <c:ptCount val="9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2.3438863772081402</c:v>
                </c:pt>
                <c:pt idx="6">
                  <c:v>2.5477544239833598</c:v>
                </c:pt>
                <c:pt idx="7">
                  <c:v>2.6265088991381802</c:v>
                </c:pt>
                <c:pt idx="8">
                  <c:v>2.2131428736455701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30-44C9-83E7-B7FF44FDF1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30-44C9-83E7-B7FF44FDF166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30-44C9-83E7-B7FF44FDF166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30-44C9-83E7-B7FF44FDF166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30-44C9-83E7-B7FF44FDF166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30-44C9-83E7-B7FF44FDF166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30-44C9-83E7-B7FF44FDF166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30-44C9-83E7-B7FF44FDF166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30-44C9-83E7-B7FF44FDF166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230-44C9-83E7-B7FF44FDF166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C0CD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анализа'!$C$50:$K$50</c:f>
              <c:numCache>
                <c:formatCode>0.00</c:formatCode>
                <c:ptCount val="9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0.65</c:v>
                </c:pt>
                <c:pt idx="6">
                  <c:v>0.68</c:v>
                </c:pt>
                <c:pt idx="7">
                  <c:v>0.7</c:v>
                </c:pt>
                <c:pt idx="8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230-44C9-83E7-B7FF44FDF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30-428B-B246-C543C24CCC4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30-428B-B246-C543C24CCC4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830-428B-B246-C543C24CC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анализа'!$C$51:$K$51</c:f>
              <c:numCache>
                <c:formatCode>_(* #,##0.0_);_(* \(#,##0.0\);_(* "-"??_);_(@_)</c:formatCode>
                <c:ptCount val="9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18.231102282323299</c:v>
                </c:pt>
                <c:pt idx="6">
                  <c:v>19.825247019693901</c:v>
                </c:pt>
                <c:pt idx="7">
                  <c:v>20.175547051584498</c:v>
                </c:pt>
                <c:pt idx="8">
                  <c:v>17.555667533434399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0-428B-B246-C543C24CCC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30-428B-B246-C543C24CCC48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830-428B-B246-C543C24CCC48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830-428B-B246-C543C24CCC48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30-428B-B246-C543C24CCC48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830-428B-B246-C543C24CCC48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830-428B-B246-C543C24CCC48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830-428B-B246-C543C24CCC48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830-428B-B246-C543C24CCC48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830-428B-B246-C543C24CCC48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анализа'!$C$52:$K$52</c:f>
              <c:numCache>
                <c:formatCode>0.00</c:formatCode>
                <c:ptCount val="9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9.67</c:v>
                </c:pt>
                <c:pt idx="6">
                  <c:v>10.11</c:v>
                </c:pt>
                <c:pt idx="7">
                  <c:v>10.09</c:v>
                </c:pt>
                <c:pt idx="8">
                  <c:v>9.5399999999999991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830-428B-B246-C543C24C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dirty="0">
                <a:solidFill>
                  <a:srgbClr val="002060"/>
                </a:solidFill>
                <a:latin typeface="+mn-lt"/>
              </a:rPr>
              <a:t>Cost-to</a:t>
            </a:r>
            <a:r>
              <a:rPr lang="en-US" sz="1050" baseline="0" dirty="0">
                <a:solidFill>
                  <a:srgbClr val="002060"/>
                </a:solidFill>
                <a:latin typeface="+mn-lt"/>
              </a:rPr>
              <a:t> income ratio</a:t>
            </a:r>
            <a:endParaRPr lang="en-US" sz="105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591075532535245"/>
          <c:y val="1.9768629209005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610342579222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8F-4FD6-AE89-59F7637478A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8F-4FD6-AE89-59F7637478A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F8F-4FD6-AE89-59F763747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анализа'!$C$53:$K$53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анализа'!$C$54:$K$54</c:f>
              <c:numCache>
                <c:formatCode>_(* #,##0.0_);_(* \(#,##0.0\);_(* "-"??_);_(@_)</c:formatCode>
                <c:ptCount val="9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40.6596327532909</c:v>
                </c:pt>
                <c:pt idx="6">
                  <c:v>40.8817158806295</c:v>
                </c:pt>
                <c:pt idx="7">
                  <c:v>41.341664079008403</c:v>
                </c:pt>
                <c:pt idx="8">
                  <c:v>41.954658121531402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8F-4FD6-AE89-59F7637478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F8F-4FD6-AE89-59F7637478A3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8F-4FD6-AE89-59F7637478A3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F8F-4FD6-AE89-59F7637478A3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8F-4FD6-AE89-59F7637478A3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F8F-4FD6-AE89-59F7637478A3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8F-4FD6-AE89-59F7637478A3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F8F-4FD6-AE89-59F7637478A3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F8F-4FD6-AE89-59F7637478A3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F8F-4FD6-AE89-59F7637478A3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90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анализа'!$C$53:$K$53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анализа'!$C$55:$K$55</c:f>
              <c:numCache>
                <c:formatCode>0.0</c:formatCode>
                <c:ptCount val="9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55.94</c:v>
                </c:pt>
                <c:pt idx="6">
                  <c:v>54.24</c:v>
                </c:pt>
                <c:pt idx="7">
                  <c:v>53.58</c:v>
                </c:pt>
                <c:pt idx="8">
                  <c:v>54.89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F8F-4FD6-AE89-59F763747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64A-4D99-9D5A-443187C50D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4A-4D99-9D5A-443187C50D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64A-4D99-9D5A-443187C50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анализа'!$C$46:$K$46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анализа'!$C$56:$K$56</c:f>
              <c:numCache>
                <c:formatCode>_(* #,##0.0_);_(* \(#,##0.0\);_(* "-"??_);_(@_)</c:formatCode>
                <c:ptCount val="9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74.014512202248497</c:v>
                </c:pt>
                <c:pt idx="6">
                  <c:v>70.828562627969106</c:v>
                </c:pt>
                <c:pt idx="7">
                  <c:v>70.989344455049306</c:v>
                </c:pt>
                <c:pt idx="8">
                  <c:v>70.2873867029911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4A-4D99-9D5A-443187C50D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4A-4D99-9D5A-443187C50D2B}"/>
                </c:ext>
              </c:extLst>
            </c:dLbl>
            <c:dLbl>
              <c:idx val="1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4A-4D99-9D5A-443187C50D2B}"/>
                </c:ext>
              </c:extLst>
            </c:dLbl>
            <c:dLbl>
              <c:idx val="2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4A-4D99-9D5A-443187C50D2B}"/>
                </c:ext>
              </c:extLst>
            </c:dLbl>
            <c:dLbl>
              <c:idx val="3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4A-4D99-9D5A-443187C50D2B}"/>
                </c:ext>
              </c:extLst>
            </c:dLbl>
            <c:dLbl>
              <c:idx val="4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4A-4D99-9D5A-443187C50D2B}"/>
                </c:ext>
              </c:extLst>
            </c:dLbl>
            <c:dLbl>
              <c:idx val="5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64A-4D99-9D5A-443187C50D2B}"/>
                </c:ext>
              </c:extLst>
            </c:dLbl>
            <c:dLbl>
              <c:idx val="6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4A-4D99-9D5A-443187C50D2B}"/>
                </c:ext>
              </c:extLst>
            </c:dLbl>
            <c:dLbl>
              <c:idx val="7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4A-4D99-9D5A-443187C50D2B}"/>
                </c:ext>
              </c:extLst>
            </c:dLbl>
            <c:dLbl>
              <c:idx val="8"/>
              <c:spPr>
                <a:solidFill>
                  <a:srgbClr val="FF99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4A-4D99-9D5A-443187C50D2B}"/>
                </c:ext>
              </c:extLst>
            </c:dLbl>
            <c:spPr>
              <a:solidFill>
                <a:srgbClr val="FF99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909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анализа'!$C$46:$K$46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анализа'!$C$57:$K$57</c:f>
              <c:numCache>
                <c:formatCode>0.00</c:formatCode>
                <c:ptCount val="9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60.51</c:v>
                </c:pt>
                <c:pt idx="6">
                  <c:v>59.77</c:v>
                </c:pt>
                <c:pt idx="7">
                  <c:v>59.21</c:v>
                </c:pt>
                <c:pt idx="8">
                  <c:v>58.87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64A-4D99-9D5A-443187C50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2060"/>
                </a:solidFill>
              </a:rPr>
              <a:t>ASSETS</a:t>
            </a:r>
          </a:p>
        </c:rich>
      </c:tx>
      <c:layout>
        <c:manualLayout>
          <c:xMode val="edge"/>
          <c:yMode val="edge"/>
          <c:x val="0.42297565141801174"/>
          <c:y val="1.5724642929884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216445683383791E-2"/>
          <c:y val="0.15449461678611823"/>
          <c:w val="0.93356710863323245"/>
          <c:h val="0.6631131449966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'Бруто кредити на нефинан. субј.'!$FG$16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6B-4BDD-9ECC-DDD6B10F8C9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C6B-4BDD-9ECC-DDD6B10F8C9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6B-4BDD-9ECC-DDD6B10F8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субј.'!$FH$15:$FP$15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'Бруто кредити на нефинан. субј.'!$FH$16:$FP$16</c:f>
              <c:numCache>
                <c:formatCode>#,##0</c:formatCode>
                <c:ptCount val="9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738938</c:v>
                </c:pt>
                <c:pt idx="6">
                  <c:v>751244</c:v>
                </c:pt>
                <c:pt idx="7">
                  <c:v>765036</c:v>
                </c:pt>
                <c:pt idx="8">
                  <c:v>824812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B-4BDD-9ECC-DDD6B10F8C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35543695"/>
        <c:axId val="1035537455"/>
      </c:barChart>
      <c:catAx>
        <c:axId val="103554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537455"/>
        <c:crosses val="autoZero"/>
        <c:auto val="1"/>
        <c:lblAlgn val="ctr"/>
        <c:lblOffset val="100"/>
        <c:noMultiLvlLbl val="0"/>
      </c:catAx>
      <c:valAx>
        <c:axId val="103553745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3554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PARTICIPATION OF FOREIGN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вкупниот'!$AQ$19:$AX$19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'Странски капитал во вкупниот'!$AQ$20:$AX$20</c:f>
              <c:numCache>
                <c:formatCode>0.0%</c:formatCode>
                <c:ptCount val="8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97-4761-9FCE-463CE95E15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36869743728610122"/>
          <c:y val="2.110551166878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318188256934856E-2"/>
          <c:y val="0.21322972945436416"/>
          <c:w val="0.91732069669716054"/>
          <c:h val="0.51550338187968348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7A2-41CE-A275-A4D5E26CFDF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A2-41CE-A275-A4D5E26CFDF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A2-41CE-A275-A4D5E26CF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анализа'!$C$3:$K$3</c:f>
              <c:numCache>
                <c:formatCode>0.0</c:formatCode>
                <c:ptCount val="9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81.374038077054337</c:v>
                </c:pt>
                <c:pt idx="6">
                  <c:v>81.697764026633408</c:v>
                </c:pt>
                <c:pt idx="7">
                  <c:v>81.923427827778823</c:v>
                </c:pt>
                <c:pt idx="8">
                  <c:v>86.92251488173423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A2-41CE-A275-A4D5E26CFDF3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7A2-41CE-A275-A4D5E26CFDF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A2-41CE-A275-A4D5E26CFDF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7A2-41CE-A275-A4D5E26CF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анализа'!$C$4:$K$4</c:f>
              <c:numCache>
                <c:formatCode>0.0</c:formatCode>
                <c:ptCount val="9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58.863503562300338</c:v>
                </c:pt>
                <c:pt idx="6">
                  <c:v>59.206899190663243</c:v>
                </c:pt>
                <c:pt idx="7">
                  <c:v>59.643352464725318</c:v>
                </c:pt>
                <c:pt idx="8">
                  <c:v>63.332707336187291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A2-41CE-A275-A4D5E26CFDF3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DFB1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7A2-41CE-A275-A4D5E26CFD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A2-41CE-A275-A4D5E26CFDF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7A2-41CE-A275-A4D5E26CFDF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7A2-41CE-A275-A4D5E26CF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DFB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анализа'!$C$5:$K$5</c:f>
              <c:numCache>
                <c:formatCode>0.0</c:formatCode>
                <c:ptCount val="9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49.002248461635013</c:v>
                </c:pt>
                <c:pt idx="6">
                  <c:v>49.829926466700428</c:v>
                </c:pt>
                <c:pt idx="7">
                  <c:v>49.77926071402112</c:v>
                </c:pt>
                <c:pt idx="8">
                  <c:v>51.630508127185848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7A2-41CE-A275-A4D5E26CFD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59 %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анализа'!$C$10:$K$10</c:f>
              <c:numCache>
                <c:formatCode>_(* #,##0_);_(* \(#,##0\);_(* "-"??_);_(@_)</c:formatCode>
                <c:ptCount val="9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52.418687886233549</c:v>
                </c:pt>
                <c:pt idx="6">
                  <c:v>52.059115164922687</c:v>
                </c:pt>
                <c:pt idx="7">
                  <c:v>53.980836102246521</c:v>
                </c:pt>
                <c:pt idx="8">
                  <c:v>55.699270764410294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C0-4030-8886-EE4A45D5FF81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анализа'!$C$11:$K$11</c:f>
              <c:numCache>
                <c:formatCode>_(* #,##0_);_(* \(#,##0\);_(* "-"??_);_(@_)</c:formatCode>
                <c:ptCount val="9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61.756255485568424</c:v>
                </c:pt>
                <c:pt idx="6">
                  <c:v>60.450311909526022</c:v>
                </c:pt>
                <c:pt idx="7">
                  <c:v>61.284015264529934</c:v>
                </c:pt>
                <c:pt idx="8">
                  <c:v>65.103786257678195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C0-4030-8886-EE4A45D5FF81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31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AC0-4030-8886-EE4A45D5FF8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AC0-4030-8886-EE4A45D5FF8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AC0-4030-8886-EE4A45D5F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анализа'!$C$9:$K$9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анализа'!$C$12:$K$12</c:f>
              <c:numCache>
                <c:formatCode>_(* #,##0_);_(* \(#,##0\);_(* "-"??_);_(@_)</c:formatCode>
                <c:ptCount val="9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83</c:v>
                </c:pt>
                <c:pt idx="8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AC0-4030-8886-EE4A45D5FF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00251607668454E-2"/>
          <c:y val="5.2239218976933975E-2"/>
          <c:w val="0.93479949678466312"/>
          <c:h val="0.73370637445610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DF-45DA-9C9A-0FF71B0E69C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DF-45DA-9C9A-0FF71B0E6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DF-45DA-9C9A-0FF71B0E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анализа'!$C$7:$K$7</c:f>
              <c:numCache>
                <c:formatCode>General</c:formatCode>
                <c:ptCount val="9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279.13156880710801</c:v>
                </c:pt>
                <c:pt idx="6" formatCode="#,##0.0">
                  <c:v>276.428675494711</c:v>
                </c:pt>
                <c:pt idx="7" formatCode="#,##0.0">
                  <c:v>289.66124816513093</c:v>
                </c:pt>
                <c:pt idx="8" formatCode="#,##0.0">
                  <c:v>289.39638474123598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DF-45DA-9C9A-0FF71B0E69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DF-45DA-9C9A-0FF71B0E69C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DF-45DA-9C9A-0FF71B0E6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9DF-45DA-9C9A-0FF71B0E6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анализа'!$C$2:$K$2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анализа'!$C$8:$K$8</c:f>
              <c:numCache>
                <c:formatCode>_(* #,##0.0_);_(* \(#,##0.0\);_(* "-"??_);_(@_)</c:formatCode>
                <c:ptCount val="9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157.85</c:v>
                </c:pt>
                <c:pt idx="6">
                  <c:v>159.38999999999999</c:v>
                </c:pt>
                <c:pt idx="7">
                  <c:v>158.18</c:v>
                </c:pt>
                <c:pt idx="8">
                  <c:v>158.01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DF-45DA-9C9A-0FF71B0E6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765415573053368"/>
          <c:y val="2.0430250102542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4327548435556831"/>
          <c:w val="0.93888888888888888"/>
          <c:h val="0.64357673811031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DD-4E96-86B3-A17BC52E26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9DD-4E96-86B3-A17BC52E26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DD-4E96-86B3-A17BC52E2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анализа'!$C$14:$K$14</c:f>
              <c:numCache>
                <c:formatCode>0</c:formatCode>
                <c:ptCount val="9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30.88294326739538</c:v>
                </c:pt>
                <c:pt idx="6">
                  <c:v>30.45594422727876</c:v>
                </c:pt>
                <c:pt idx="7">
                  <c:v>30.931370279755388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1-40BB-A0C1-3FEA1DF59AF1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  <c:pt idx="0">
                  <c:v>othet assets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DD-4E96-86B3-A17BC52E2656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DD-4E96-86B3-A17BC52E2656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9DD-4E96-86B3-A17BC52E2656}"/>
                </c:ext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анализа'!$C$15:$K$15</c:f>
              <c:numCache>
                <c:formatCode>0</c:formatCode>
                <c:ptCount val="9"/>
                <c:pt idx="0">
                  <c:v>6</c:v>
                </c:pt>
                <c:pt idx="1">
                  <c:v>7.1315400898687642</c:v>
                </c:pt>
                <c:pt idx="2">
                  <c:v>7.5138856447878482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8.8985280475294246</c:v>
                </c:pt>
                <c:pt idx="6">
                  <c:v>8.5510444456843402</c:v>
                </c:pt>
                <c:pt idx="7">
                  <c:v>8.3054731557169106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1-40BB-A0C1-3FEA1DF59AF1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Loans/Assets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tint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DD-4E96-86B3-A17BC52E26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DD-4E96-86B3-A17BC52E26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9DD-4E96-86B3-A17BC52E2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анализа'!$C$13:$K$13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</c:strCache>
            </c:strRef>
          </c:cat>
          <c:val>
            <c:numRef>
              <c:f>'годишна анализа'!$C$16:$K$16</c:f>
              <c:numCache>
                <c:formatCode>#,##0</c:formatCode>
                <c:ptCount val="9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60.218528685075199</c:v>
                </c:pt>
                <c:pt idx="6">
                  <c:v>60.993011327036903</c:v>
                </c:pt>
                <c:pt idx="7">
                  <c:v>60.763156564527698</c:v>
                </c:pt>
                <c:pt idx="8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1-40BB-A0C1-3FEA1DF59A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brm.mk/ns-newsarticle-soopstenie-05102024.n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Dece</a:t>
            </a: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mber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31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</a:t>
            </a: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4</a:t>
            </a:r>
            <a:b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1" y="3109350"/>
            <a:ext cx="7712431" cy="201315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Banking sector has stabile rates of profitability</a:t>
            </a:r>
            <a:r>
              <a:rPr lang="en-US" sz="1100" dirty="0">
                <a:solidFill>
                  <a:schemeClr val="bg1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chemeClr val="bg1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chemeClr val="bg1"/>
                </a:solidFill>
                <a:effectLst/>
              </a:rPr>
              <a:t>2.21</a:t>
            </a:r>
            <a:r>
              <a:rPr lang="mk-MK" sz="1100" b="1" dirty="0">
                <a:solidFill>
                  <a:schemeClr val="bg1"/>
                </a:solidFill>
              </a:rPr>
              <a:t>%,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0.2 pp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en-GB" sz="1100" b="1" dirty="0">
                <a:solidFill>
                  <a:schemeClr val="bg1"/>
                </a:solidFill>
              </a:rPr>
              <a:t>,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reduced (-0.4) </a:t>
            </a:r>
            <a:r>
              <a:rPr lang="en-GB" sz="1100" b="1" dirty="0">
                <a:solidFill>
                  <a:schemeClr val="bg1"/>
                </a:solidFill>
              </a:rPr>
              <a:t>pp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0.67%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/>
              </a:rPr>
              <a:t>equity </a:t>
            </a:r>
            <a:r>
              <a:rPr lang="ru-RU" sz="1100" b="1" dirty="0">
                <a:solidFill>
                  <a:schemeClr val="bg1"/>
                </a:solidFill>
              </a:rPr>
              <a:t>(ROAE)</a:t>
            </a:r>
            <a:r>
              <a:rPr lang="en-US" sz="1100" b="1" dirty="0">
                <a:solidFill>
                  <a:schemeClr val="bg1"/>
                </a:solidFill>
              </a:rPr>
              <a:t> 17.6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increased </a:t>
            </a: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1.4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en-US" sz="1100" dirty="0">
                <a:solidFill>
                  <a:schemeClr val="bg1"/>
                </a:solidFill>
              </a:rPr>
              <a:t> annual </a:t>
            </a:r>
            <a:r>
              <a:rPr lang="en-GB" sz="1100" dirty="0">
                <a:solidFill>
                  <a:schemeClr val="bg1"/>
                </a:solidFill>
              </a:rPr>
              <a:t>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reduced (2.6)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9.54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42% of total income cover </a:t>
            </a:r>
            <a:r>
              <a:rPr lang="en-GB" sz="1100" dirty="0">
                <a:solidFill>
                  <a:schemeClr val="bg1"/>
                </a:solidFill>
              </a:rPr>
              <a:t>operating costs of the Banks </a:t>
            </a: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70.3%</a:t>
            </a:r>
            <a:r>
              <a:rPr lang="en-US" sz="1100" dirty="0">
                <a:solidFill>
                  <a:schemeClr val="bg1"/>
                </a:solidFill>
              </a:rPr>
              <a:t> of operating income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net interest income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bg1"/>
                </a:solidFill>
              </a:rPr>
              <a:t>Source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GB" sz="1000" b="1" dirty="0">
                <a:solidFill>
                  <a:schemeClr val="bg1"/>
                </a:solidFill>
              </a:rPr>
              <a:t> NBR</a:t>
            </a:r>
            <a:r>
              <a:rPr lang="mk-MK" sz="1000" b="1" dirty="0">
                <a:solidFill>
                  <a:schemeClr val="bg1"/>
                </a:solidFill>
              </a:rPr>
              <a:t>М</a:t>
            </a:r>
            <a:r>
              <a:rPr lang="en-GB" sz="1000" b="1" dirty="0">
                <a:solidFill>
                  <a:schemeClr val="bg1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>
                <a:solidFill>
                  <a:schemeClr val="bg1"/>
                </a:solidFill>
              </a:rPr>
              <a:t>Annual </a:t>
            </a:r>
            <a:r>
              <a:rPr lang="en-GB" sz="1000" dirty="0">
                <a:solidFill>
                  <a:schemeClr val="bg1"/>
                </a:solidFill>
              </a:rPr>
              <a:t>Report Q42024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annex 32</a:t>
            </a:r>
            <a:endParaRPr lang="en-GB" sz="10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chemeClr val="bg1"/>
                </a:solidFill>
              </a:rPr>
              <a:t>│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87293"/>
              </p:ext>
            </p:extLst>
          </p:nvPr>
        </p:nvGraphicFramePr>
        <p:xfrm>
          <a:off x="198472" y="5240867"/>
          <a:ext cx="7415308" cy="1373769"/>
        </p:xfrm>
        <a:graphic>
          <a:graphicData uri="http://schemas.openxmlformats.org/drawingml/2006/table">
            <a:tbl>
              <a:tblPr/>
              <a:tblGrid>
                <a:gridCol w="345729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62278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46476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49256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834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0.2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(2.6)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143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0.6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8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D59853-F614-45E4-93BE-8AD60782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185004"/>
              </p:ext>
            </p:extLst>
          </p:nvPr>
        </p:nvGraphicFramePr>
        <p:xfrm>
          <a:off x="141748" y="829296"/>
          <a:ext cx="3883269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EEE1DB-587A-4F40-9584-CED862B55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554816"/>
              </p:ext>
            </p:extLst>
          </p:nvPr>
        </p:nvGraphicFramePr>
        <p:xfrm>
          <a:off x="4061945" y="820218"/>
          <a:ext cx="3807834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340685"/>
              </p:ext>
            </p:extLst>
          </p:nvPr>
        </p:nvGraphicFramePr>
        <p:xfrm>
          <a:off x="7910903" y="735620"/>
          <a:ext cx="4198032" cy="28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931"/>
              </p:ext>
            </p:extLst>
          </p:nvPr>
        </p:nvGraphicFramePr>
        <p:xfrm>
          <a:off x="7910903" y="3871828"/>
          <a:ext cx="4198032" cy="28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261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3087" y="521081"/>
            <a:ext cx="8121654" cy="3438806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2060"/>
                </a:solidFill>
              </a:rPr>
              <a:t>The credit rating of the state: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  <a:hlinkClick r:id="rId2"/>
              </a:rPr>
              <a:t>www.nbrm.mk/ns-newsarticle-soopstenie-05102024.nspx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5 October 2024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49"/>
            <a:ext cx="3754545" cy="6478011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US" sz="1200" b="1" u="none" strike="noStrike" dirty="0">
                <a:solidFill>
                  <a:schemeClr val="bg1"/>
                </a:solidFill>
                <a:effectLst/>
              </a:rPr>
              <a:t>F</a:t>
            </a:r>
            <a:r>
              <a:rPr lang="en-US" sz="1200" b="1" dirty="0">
                <a:solidFill>
                  <a:schemeClr val="bg1"/>
                </a:solidFill>
              </a:rPr>
              <a:t>itch, </a:t>
            </a:r>
            <a:r>
              <a:rPr lang="en-GB" sz="1200" b="1" dirty="0">
                <a:solidFill>
                  <a:schemeClr val="bg1"/>
                </a:solidFill>
              </a:rPr>
              <a:t>Credit rating agency </a:t>
            </a: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12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12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100" b="0" i="0" dirty="0">
                <a:solidFill>
                  <a:schemeClr val="bg1"/>
                </a:solidFill>
                <a:effectLst/>
                <a:latin typeface="+mj-lt"/>
              </a:rPr>
              <a:t>96.4</a:t>
            </a:r>
            <a:r>
              <a:rPr lang="mk-MK" sz="11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</a:t>
            </a:r>
            <a:endParaRPr lang="ru-RU" sz="12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Trade 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Import amounts </a:t>
            </a:r>
            <a:r>
              <a:rPr lang="mk-MK" sz="1200" dirty="0">
                <a:solidFill>
                  <a:schemeClr val="bg1"/>
                </a:solidFill>
              </a:rPr>
              <a:t>11.062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Export amounts  </a:t>
            </a:r>
            <a:r>
              <a:rPr lang="mk-MK" sz="1200" dirty="0">
                <a:solidFill>
                  <a:schemeClr val="bg1"/>
                </a:solidFill>
              </a:rPr>
              <a:t> 7.781</a:t>
            </a:r>
            <a:r>
              <a:rPr lang="en-US" sz="1200" dirty="0">
                <a:solidFill>
                  <a:schemeClr val="bg1"/>
                </a:solidFill>
              </a:rPr>
              <a:t> 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GDP growth </a:t>
            </a:r>
            <a:endParaRPr lang="mk-MK" sz="1200" b="1" u="none" strike="noStrike" dirty="0">
              <a:solidFill>
                <a:srgbClr val="FFFF0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altLang="en-US" sz="1200" dirty="0">
                <a:solidFill>
                  <a:schemeClr val="bg1"/>
                </a:solidFill>
              </a:rPr>
              <a:t>2,8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% </a:t>
            </a:r>
          </a:p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Labour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Rate of </a:t>
            </a:r>
            <a:r>
              <a:rPr lang="en-US" sz="1200" dirty="0">
                <a:solidFill>
                  <a:schemeClr val="bg1"/>
                </a:solidFill>
              </a:rPr>
              <a:t>unemployment </a:t>
            </a:r>
            <a:r>
              <a:rPr lang="en-GB" sz="1200" dirty="0">
                <a:solidFill>
                  <a:schemeClr val="bg1"/>
                </a:solidFill>
              </a:rPr>
              <a:t>12.</a:t>
            </a:r>
            <a:r>
              <a:rPr lang="mk-MK" sz="1200" dirty="0">
                <a:solidFill>
                  <a:schemeClr val="bg1"/>
                </a:solidFill>
              </a:rPr>
              <a:t>4</a:t>
            </a:r>
            <a:endParaRPr lang="en-GB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Inflation</a:t>
            </a:r>
            <a:endParaRPr lang="en-GB" sz="12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3.5%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100" b="1" dirty="0">
                <a:solidFill>
                  <a:srgbClr val="FFFF00"/>
                </a:solidFill>
              </a:rPr>
              <a:t>Macroprudential &amp; Monetary policy</a:t>
            </a:r>
          </a:p>
          <a:p>
            <a:pPr algn="just">
              <a:buClr>
                <a:srgbClr val="FFFF00"/>
              </a:buClr>
            </a:pPr>
            <a:r>
              <a:rPr lang="en-US" sz="1100" b="1" dirty="0">
                <a:solidFill>
                  <a:srgbClr val="FFFF00"/>
                </a:solidFill>
              </a:rPr>
              <a:t>C</a:t>
            </a:r>
            <a:r>
              <a:rPr lang="en-US" sz="11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11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1100" b="1" i="0" dirty="0">
              <a:solidFill>
                <a:srgbClr val="FFFF0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chemeClr val="bg1"/>
                </a:solidFill>
              </a:rPr>
              <a:t>1.25%</a:t>
            </a:r>
            <a:endParaRPr lang="en-GB" sz="1100" b="1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1200" b="1" dirty="0">
                <a:solidFill>
                  <a:schemeClr val="bg1"/>
                </a:solidFill>
              </a:rPr>
              <a:t>5.019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dirty="0">
                <a:solidFill>
                  <a:srgbClr val="00FF00"/>
                </a:solidFill>
              </a:rPr>
              <a:t>Share of green portfolio</a:t>
            </a:r>
            <a:r>
              <a:rPr lang="mk-MK" sz="1200" dirty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in total FX reserve portfolio 1.6%</a:t>
            </a:r>
            <a:r>
              <a:rPr lang="en-US" altLang="en-US" sz="1200" dirty="0">
                <a:solidFill>
                  <a:srgbClr val="00FF00"/>
                </a:solidFill>
              </a:rPr>
              <a:t>, issued by Ministry of Finance600 million</a:t>
            </a:r>
          </a:p>
          <a:p>
            <a:pPr algn="just">
              <a:buClr>
                <a:srgbClr val="FFFF00"/>
              </a:buClr>
            </a:pPr>
            <a:r>
              <a:rPr lang="en-US" sz="1200" b="1" dirty="0">
                <a:solidFill>
                  <a:srgbClr val="FFFF00"/>
                </a:solidFill>
              </a:rPr>
              <a:t>Reserve requirement</a:t>
            </a:r>
          </a:p>
          <a:p>
            <a:pPr lvl="0">
              <a:buClr>
                <a:srgbClr val="FFFF00"/>
              </a:buClr>
            </a:pPr>
            <a:r>
              <a:rPr lang="en-GB" sz="1200" b="1" i="0" dirty="0">
                <a:solidFill>
                  <a:srgbClr val="FFFF00"/>
                </a:solidFill>
              </a:rPr>
              <a:t>Reference rate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1200" dirty="0">
                <a:solidFill>
                  <a:schemeClr val="bg1"/>
                </a:solidFill>
              </a:rPr>
              <a:t>5,55</a:t>
            </a:r>
            <a:r>
              <a:rPr lang="en-GB" sz="1200" dirty="0">
                <a:solidFill>
                  <a:schemeClr val="bg1"/>
                </a:solidFill>
              </a:rPr>
              <a:t>%</a:t>
            </a:r>
            <a:r>
              <a:rPr lang="mk-MK" sz="1200" dirty="0">
                <a:solidFill>
                  <a:schemeClr val="bg1"/>
                </a:solidFill>
              </a:rPr>
              <a:t> (</a:t>
            </a:r>
            <a:r>
              <a:rPr lang="en-US" sz="1200" dirty="0">
                <a:solidFill>
                  <a:schemeClr val="bg1"/>
                </a:solidFill>
              </a:rPr>
              <a:t>3 changes during 2024)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800" b="1" dirty="0">
                <a:solidFill>
                  <a:schemeClr val="bg1"/>
                </a:solidFill>
              </a:rPr>
              <a:t>NBRM </a:t>
            </a:r>
            <a:r>
              <a:rPr lang="en-GB" sz="800" b="1" i="0" u="none" strike="noStrike" dirty="0">
                <a:solidFill>
                  <a:schemeClr val="bg1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endParaRPr lang="mk-MK" sz="800" b="1" dirty="0">
              <a:solidFill>
                <a:schemeClr val="bg1"/>
              </a:solidFill>
            </a:endParaRPr>
          </a:p>
          <a:p>
            <a:r>
              <a:rPr lang="en-GB" sz="800" dirty="0">
                <a:solidFill>
                  <a:schemeClr val="bg1"/>
                </a:solidFill>
              </a:rPr>
              <a:t>Annual Report  Q</a:t>
            </a:r>
            <a:r>
              <a:rPr lang="en-US" sz="800" dirty="0">
                <a:solidFill>
                  <a:schemeClr val="bg1"/>
                </a:solidFill>
              </a:rPr>
              <a:t>4</a:t>
            </a:r>
            <a:r>
              <a:rPr lang="en-GB" sz="800" dirty="0">
                <a:solidFill>
                  <a:schemeClr val="bg1"/>
                </a:solidFill>
              </a:rPr>
              <a:t>2024 </a:t>
            </a:r>
          </a:p>
          <a:p>
            <a:r>
              <a:rPr lang="en-GB" sz="800" b="1" i="1" dirty="0">
                <a:solidFill>
                  <a:schemeClr val="bg1"/>
                </a:solidFill>
              </a:rPr>
              <a:t>NBRM, REPORT ON RISKS IN THE BANKING SYSTEM OF THE REPUBLIC OF MACEDONIA</a:t>
            </a:r>
            <a:r>
              <a:rPr lang="mk-MK" sz="800" b="1" i="1" dirty="0">
                <a:solidFill>
                  <a:schemeClr val="bg1"/>
                </a:solidFill>
              </a:rPr>
              <a:t>, </a:t>
            </a:r>
            <a:r>
              <a:rPr lang="en-GB" sz="800" b="1" i="1" dirty="0">
                <a:solidFill>
                  <a:schemeClr val="bg1"/>
                </a:solidFill>
              </a:rPr>
              <a:t>Indicators on the</a:t>
            </a:r>
            <a:r>
              <a:rPr lang="mk-MK" sz="800" b="1" i="1" dirty="0">
                <a:solidFill>
                  <a:schemeClr val="bg1"/>
                </a:solidFill>
              </a:rPr>
              <a:t> </a:t>
            </a:r>
            <a:r>
              <a:rPr lang="en-GB" sz="800" b="1" i="1" dirty="0">
                <a:solidFill>
                  <a:schemeClr val="bg1"/>
                </a:solidFill>
              </a:rPr>
              <a:t>banking </a:t>
            </a:r>
            <a:r>
              <a:rPr lang="en-GB" sz="800" b="1" dirty="0">
                <a:solidFill>
                  <a:schemeClr val="bg1"/>
                </a:solidFill>
              </a:rPr>
              <a:t>system 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91467"/>
              </p:ext>
            </p:extLst>
          </p:nvPr>
        </p:nvGraphicFramePr>
        <p:xfrm>
          <a:off x="4082537" y="554383"/>
          <a:ext cx="7974465" cy="3373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863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2965678956"/>
                    </a:ext>
                  </a:extLst>
                </a:gridCol>
                <a:gridCol w="593582">
                  <a:extLst>
                    <a:ext uri="{9D8B030D-6E8A-4147-A177-3AD203B41FA5}">
                      <a16:colId xmlns:a16="http://schemas.microsoft.com/office/drawing/2014/main" val="52294583"/>
                    </a:ext>
                  </a:extLst>
                </a:gridCol>
                <a:gridCol w="536099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564840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35729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35729">
                  <a:extLst>
                    <a:ext uri="{9D8B030D-6E8A-4147-A177-3AD203B41FA5}">
                      <a16:colId xmlns:a16="http://schemas.microsoft.com/office/drawing/2014/main" val="1037380122"/>
                    </a:ext>
                  </a:extLst>
                </a:gridCol>
                <a:gridCol w="451949">
                  <a:extLst>
                    <a:ext uri="{9D8B030D-6E8A-4147-A177-3AD203B41FA5}">
                      <a16:colId xmlns:a16="http://schemas.microsoft.com/office/drawing/2014/main" val="4041590138"/>
                    </a:ext>
                  </a:extLst>
                </a:gridCol>
                <a:gridCol w="619510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</a:tblGrid>
              <a:tr h="433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</a:t>
                      </a:r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Q1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24</a:t>
                      </a: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535222396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8.441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7.599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6,433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5,781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2,00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-4.7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324154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14.2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Reference rate 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1.50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438364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and pending countercyclical capital buffer (</a:t>
                      </a:r>
                      <a:r>
                        <a:rPr lang="en-US" sz="90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CCyB</a:t>
                      </a:r>
                      <a:r>
                        <a:rPr lang="en-US" sz="9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rates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6959616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latin typeface="+mn-lt"/>
                        </a:rPr>
                        <a:t>(EUR millions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355.5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8,154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8,536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10,790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11,356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11,799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11,85</a:t>
                      </a: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670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66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2092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2794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61.49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61.4925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526171" y="26777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725ADB-566C-007B-F38A-5E3A89E24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52746"/>
              </p:ext>
            </p:extLst>
          </p:nvPr>
        </p:nvGraphicFramePr>
        <p:xfrm>
          <a:off x="4082537" y="4012414"/>
          <a:ext cx="7943756" cy="249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962490" cy="2110217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The Banking sector consists </a:t>
            </a:r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chemeClr val="bg1"/>
                </a:solidFill>
              </a:rPr>
              <a:t>13 active banks, 5 large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675,777</a:t>
            </a:r>
            <a:r>
              <a:rPr lang="mk-MK" sz="1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Den.</a:t>
            </a:r>
            <a:r>
              <a:rPr lang="en-US" sz="1000" dirty="0">
                <a:solidFill>
                  <a:schemeClr val="bg1"/>
                </a:solidFill>
              </a:rPr>
              <a:t>) 8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% in total assets, 3 medium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98,710</a:t>
            </a:r>
            <a:r>
              <a:rPr lang="mk-MK" sz="1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1</a:t>
            </a:r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in total assets, 5 small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50,325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Den.) 6% % in total assets and 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Participation of foreign capital </a:t>
            </a:r>
            <a:r>
              <a:rPr lang="mk-MK" sz="1000" dirty="0">
                <a:solidFill>
                  <a:schemeClr val="bg1"/>
                </a:solidFill>
              </a:rPr>
              <a:t>79,72%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bg1"/>
                </a:solidFill>
              </a:rPr>
              <a:t>Total assets </a:t>
            </a:r>
            <a:r>
              <a:rPr lang="en-GB" sz="1000" dirty="0">
                <a:solidFill>
                  <a:schemeClr val="bg1"/>
                </a:solidFill>
              </a:rPr>
              <a:t>of the Banking system registered the amount of</a:t>
            </a:r>
            <a:r>
              <a:rPr lang="mk-MK" sz="1000" dirty="0">
                <a:solidFill>
                  <a:schemeClr val="bg1"/>
                </a:solidFill>
              </a:rPr>
              <a:t> 824.812</a:t>
            </a:r>
            <a:r>
              <a:rPr lang="en-GB" sz="1000" dirty="0">
                <a:solidFill>
                  <a:schemeClr val="bg1"/>
                </a:solidFill>
              </a:rPr>
              <a:t> Mio. Den.</a:t>
            </a:r>
            <a:r>
              <a:rPr lang="en-US" sz="1000" dirty="0">
                <a:solidFill>
                  <a:schemeClr val="bg1"/>
                </a:solidFill>
              </a:rPr>
              <a:t>, increased by</a:t>
            </a:r>
            <a:r>
              <a:rPr lang="mk-MK" sz="1000" dirty="0">
                <a:solidFill>
                  <a:schemeClr val="bg1"/>
                </a:solidFill>
              </a:rPr>
              <a:t> 10,5% </a:t>
            </a:r>
            <a:r>
              <a:rPr lang="en-US" sz="1000" dirty="0">
                <a:solidFill>
                  <a:schemeClr val="bg1"/>
                </a:solidFill>
              </a:rPr>
              <a:t>annual and </a:t>
            </a:r>
            <a:r>
              <a:rPr lang="mk-MK" sz="1000" dirty="0">
                <a:solidFill>
                  <a:schemeClr val="bg1"/>
                </a:solidFill>
              </a:rPr>
              <a:t>7</a:t>
            </a:r>
            <a:r>
              <a:rPr lang="en-US" sz="1000" dirty="0">
                <a:solidFill>
                  <a:schemeClr val="bg1"/>
                </a:solidFill>
              </a:rPr>
              <a:t>.8% quarterly, </a:t>
            </a:r>
            <a:r>
              <a:rPr lang="en-GB" sz="1000" dirty="0">
                <a:solidFill>
                  <a:schemeClr val="bg1"/>
                </a:solidFill>
              </a:rPr>
              <a:t>which is supported by the growth of the deposit by </a:t>
            </a:r>
            <a:r>
              <a:rPr lang="mk-MK" sz="1000" dirty="0">
                <a:solidFill>
                  <a:schemeClr val="bg1"/>
                </a:solidFill>
              </a:rPr>
              <a:t>11,</a:t>
            </a:r>
            <a:r>
              <a:rPr lang="en-US" sz="1000" dirty="0">
                <a:solidFill>
                  <a:schemeClr val="bg1"/>
                </a:solidFill>
              </a:rPr>
              <a:t>4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annual, </a:t>
            </a:r>
            <a:r>
              <a:rPr lang="en-US" sz="1000" dirty="0">
                <a:solidFill>
                  <a:schemeClr val="bg1"/>
                </a:solidFill>
              </a:rPr>
              <a:t>7.9</a:t>
            </a:r>
            <a:r>
              <a:rPr lang="en-GB" sz="1000" dirty="0">
                <a:solidFill>
                  <a:schemeClr val="bg1"/>
                </a:solidFill>
              </a:rPr>
              <a:t>% quarterly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the capital position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of the banks which increased by 1</a:t>
            </a:r>
            <a:r>
              <a:rPr lang="mk-MK" sz="1000" dirty="0">
                <a:solidFill>
                  <a:schemeClr val="bg1"/>
                </a:solidFill>
              </a:rPr>
              <a:t>3,2%</a:t>
            </a:r>
            <a:r>
              <a:rPr lang="en-GB" sz="1000" dirty="0">
                <a:solidFill>
                  <a:schemeClr val="bg1"/>
                </a:solidFill>
              </a:rPr>
              <a:t> annual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1,3</a:t>
            </a:r>
            <a:r>
              <a:rPr lang="en-GB" sz="1000" dirty="0">
                <a:solidFill>
                  <a:schemeClr val="bg1"/>
                </a:solidFill>
              </a:rPr>
              <a:t>% quarterly.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Total loans increased by </a:t>
            </a:r>
            <a:r>
              <a:rPr lang="mk-MK" sz="1000" dirty="0">
                <a:solidFill>
                  <a:schemeClr val="bg1"/>
                </a:solidFill>
              </a:rPr>
              <a:t>11,2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mk-MK" sz="1000" dirty="0">
                <a:solidFill>
                  <a:schemeClr val="bg1"/>
                </a:solidFill>
              </a:rPr>
              <a:t>, 5.4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chemeClr val="bg1"/>
                </a:solidFill>
              </a:rPr>
              <a:t>The level of financial intermediation</a:t>
            </a:r>
            <a:r>
              <a:rPr lang="mk-MK" sz="1000" dirty="0">
                <a:solidFill>
                  <a:schemeClr val="bg1"/>
                </a:solidFill>
              </a:rPr>
              <a:t>  </a:t>
            </a:r>
            <a:r>
              <a:rPr lang="en-GB" sz="1000" dirty="0">
                <a:solidFill>
                  <a:schemeClr val="bg1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Т</a:t>
            </a:r>
            <a:r>
              <a:rPr lang="en-GB" sz="1000" dirty="0">
                <a:solidFill>
                  <a:schemeClr val="bg1"/>
                </a:solidFill>
              </a:rPr>
              <a:t>he ratio of total assets and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GDP is </a:t>
            </a:r>
            <a:r>
              <a:rPr lang="mk-MK" sz="1000" dirty="0">
                <a:solidFill>
                  <a:schemeClr val="bg1"/>
                </a:solidFill>
              </a:rPr>
              <a:t>86</a:t>
            </a:r>
            <a:r>
              <a:rPr lang="en-US" sz="1000" dirty="0">
                <a:solidFill>
                  <a:schemeClr val="bg1"/>
                </a:solidFill>
              </a:rPr>
              <a:t>.9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GB" sz="1000" dirty="0">
                <a:solidFill>
                  <a:schemeClr val="bg1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deposits from non-financial sector/GDP</a:t>
            </a:r>
            <a:r>
              <a:rPr lang="mk-MK" sz="1000" dirty="0">
                <a:solidFill>
                  <a:schemeClr val="bg1"/>
                </a:solidFill>
              </a:rPr>
              <a:t> 63,3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gross loans to non-financial sector/GDP </a:t>
            </a:r>
            <a:r>
              <a:rPr lang="mk-MK" sz="1000" dirty="0">
                <a:solidFill>
                  <a:schemeClr val="bg1"/>
                </a:solidFill>
              </a:rPr>
              <a:t>51,6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Last revision to 	GDP figures (at current prices): 0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4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03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	</a:t>
            </a:r>
            <a:r>
              <a:rPr lang="en-GB" sz="800" dirty="0">
                <a:solidFill>
                  <a:srgbClr val="00B0F0"/>
                </a:solidFill>
              </a:rPr>
              <a:t>NBRM, Annual Report on risk  Q42024</a:t>
            </a:r>
            <a:endParaRPr lang="mk-MK" sz="1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88319"/>
              </p:ext>
            </p:extLst>
          </p:nvPr>
        </p:nvGraphicFramePr>
        <p:xfrm>
          <a:off x="185530" y="915733"/>
          <a:ext cx="7809000" cy="1824218"/>
        </p:xfrm>
        <a:graphic>
          <a:graphicData uri="http://schemas.openxmlformats.org/drawingml/2006/table">
            <a:tbl>
              <a:tblPr/>
              <a:tblGrid>
                <a:gridCol w="1046708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60081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78699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806034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736830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444,977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564752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1" dirty="0">
                <a:solidFill>
                  <a:srgbClr val="002060"/>
                </a:solidFill>
              </a:rPr>
              <a:t>4Q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948203-CBCC-3B26-9CC5-63D0411C9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470062"/>
              </p:ext>
            </p:extLst>
          </p:nvPr>
        </p:nvGraphicFramePr>
        <p:xfrm>
          <a:off x="4090030" y="2851739"/>
          <a:ext cx="4205748" cy="161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76E7F-70C4-664B-E4C9-B0A825050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26688"/>
              </p:ext>
            </p:extLst>
          </p:nvPr>
        </p:nvGraphicFramePr>
        <p:xfrm>
          <a:off x="145812" y="2838861"/>
          <a:ext cx="3812969" cy="16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51CE4-01B7-4B1B-9A2E-74BC68D0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042407"/>
              </p:ext>
            </p:extLst>
          </p:nvPr>
        </p:nvGraphicFramePr>
        <p:xfrm>
          <a:off x="8220268" y="4565947"/>
          <a:ext cx="3866733" cy="211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800648"/>
            <a:ext cx="7142714" cy="2842188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 </a:t>
            </a:r>
            <a:r>
              <a:rPr lang="en-GB" sz="1100" dirty="0">
                <a:solidFill>
                  <a:schemeClr val="bg1"/>
                </a:solidFill>
              </a:rPr>
              <a:t>33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en-US" sz="1100" dirty="0">
                <a:solidFill>
                  <a:schemeClr val="bg1"/>
                </a:solidFill>
              </a:rPr>
              <a:t>59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</a:t>
            </a:r>
            <a:r>
              <a:rPr lang="en-US" sz="1100" dirty="0">
                <a:solidFill>
                  <a:schemeClr val="bg1"/>
                </a:solidFill>
              </a:rPr>
              <a:t>89.4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8.01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33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56%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65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82%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BDBD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B0F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B0F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** Liquid assets</a:t>
            </a:r>
            <a:r>
              <a:rPr lang="en-US" sz="1100" dirty="0">
                <a:solidFill>
                  <a:srgbClr val="00B0F0"/>
                </a:solidFill>
              </a:rPr>
              <a:t>: cash</a:t>
            </a:r>
            <a:r>
              <a:rPr lang="ru-RU" sz="1100" dirty="0">
                <a:solidFill>
                  <a:srgbClr val="00B0F0"/>
                </a:solidFill>
              </a:rPr>
              <a:t>,</a:t>
            </a:r>
            <a:r>
              <a:rPr lang="en-US" sz="1100" dirty="0">
                <a:solidFill>
                  <a:srgbClr val="00B0F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*** Non-financial sub</a:t>
            </a:r>
            <a:r>
              <a:rPr lang="en-GB" sz="1100" dirty="0">
                <a:solidFill>
                  <a:srgbClr val="00B0F0"/>
                </a:solidFill>
              </a:rPr>
              <a:t>: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B0F0"/>
                </a:solidFill>
              </a:rPr>
              <a:t>Source</a:t>
            </a:r>
            <a:r>
              <a:rPr lang="en-US" sz="1000" i="1" dirty="0">
                <a:solidFill>
                  <a:srgbClr val="00B0F0"/>
                </a:solidFill>
              </a:rPr>
              <a:t>:</a:t>
            </a:r>
            <a:r>
              <a:rPr lang="en-GB" sz="1000" i="1" dirty="0">
                <a:solidFill>
                  <a:srgbClr val="00B0F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B0F0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B0F0"/>
                </a:solidFill>
              </a:rPr>
              <a:t>, </a:t>
            </a:r>
            <a:r>
              <a:rPr lang="en-GB" sz="1000" i="1" dirty="0">
                <a:solidFill>
                  <a:srgbClr val="00B0F0"/>
                </a:solidFill>
              </a:rPr>
              <a:t>Indicators on the</a:t>
            </a:r>
            <a:r>
              <a:rPr lang="mk-MK" sz="1000" i="1" dirty="0">
                <a:solidFill>
                  <a:srgbClr val="00B0F0"/>
                </a:solidFill>
              </a:rPr>
              <a:t> </a:t>
            </a:r>
            <a:r>
              <a:rPr lang="en-GB" sz="1000" i="1" dirty="0">
                <a:solidFill>
                  <a:srgbClr val="00B0F0"/>
                </a:solidFill>
              </a:rPr>
              <a:t>banking </a:t>
            </a:r>
            <a:r>
              <a:rPr lang="en-GB" sz="1000" dirty="0">
                <a:solidFill>
                  <a:srgbClr val="00B0F0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</a:t>
            </a:r>
            <a:r>
              <a:rPr lang="en-GB" sz="1000" dirty="0">
                <a:solidFill>
                  <a:srgbClr val="00B0F0"/>
                </a:solidFill>
              </a:rPr>
              <a:t>Annual Report on risk  Q42024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annex </a:t>
            </a:r>
            <a:r>
              <a:rPr lang="mk-MK" sz="1000" dirty="0">
                <a:solidFill>
                  <a:srgbClr val="00B0F0"/>
                </a:solidFill>
              </a:rPr>
              <a:t>24</a:t>
            </a:r>
            <a:endParaRPr lang="en-GB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        www.bankingsupervision.europa.eu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160664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244499"/>
              </p:ext>
            </p:extLst>
          </p:nvPr>
        </p:nvGraphicFramePr>
        <p:xfrm>
          <a:off x="7308361" y="784724"/>
          <a:ext cx="4717992" cy="28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540942"/>
              </p:ext>
            </p:extLst>
          </p:nvPr>
        </p:nvGraphicFramePr>
        <p:xfrm>
          <a:off x="3023118" y="717610"/>
          <a:ext cx="4285243" cy="267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93186"/>
              </p:ext>
            </p:extLst>
          </p:nvPr>
        </p:nvGraphicFramePr>
        <p:xfrm>
          <a:off x="7454353" y="3750503"/>
          <a:ext cx="4572000" cy="274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7261" y="3392842"/>
            <a:ext cx="5667700" cy="259434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ru-RU" sz="1100" dirty="0">
                <a:solidFill>
                  <a:schemeClr val="bg1"/>
                </a:solidFill>
              </a:rPr>
              <a:t>489.924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11.2%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5</a:t>
            </a:r>
            <a:r>
              <a:rPr lang="mk-MK" sz="1100" b="1" dirty="0">
                <a:solidFill>
                  <a:schemeClr val="bg1"/>
                </a:solidFill>
              </a:rPr>
              <a:t>.4%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6</a:t>
            </a:r>
            <a:r>
              <a:rPr lang="mk-MK" sz="1100" b="1" dirty="0">
                <a:solidFill>
                  <a:schemeClr val="bg1"/>
                </a:solidFill>
              </a:rPr>
              <a:t>,2%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2,1%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mk-MK" sz="1100" b="1" dirty="0">
                <a:solidFill>
                  <a:schemeClr val="bg1"/>
                </a:solidFill>
              </a:rPr>
              <a:t>2,6%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4,7%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</a:t>
            </a:r>
            <a:r>
              <a:rPr lang="mk-MK" sz="1100" b="1" dirty="0">
                <a:solidFill>
                  <a:schemeClr val="bg1"/>
                </a:solidFill>
              </a:rPr>
              <a:t>5</a:t>
            </a:r>
            <a:r>
              <a:rPr lang="en-US" sz="1100" b="1" dirty="0">
                <a:solidFill>
                  <a:schemeClr val="bg1"/>
                </a:solidFill>
              </a:rPr>
              <a:t>.2%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reduced b</a:t>
            </a:r>
            <a:r>
              <a:rPr lang="en-US" sz="1100" b="1" dirty="0">
                <a:solidFill>
                  <a:schemeClr val="bg1"/>
                </a:solidFill>
              </a:rPr>
              <a:t>y</a:t>
            </a:r>
            <a:r>
              <a:rPr lang="en-GB" sz="1100" b="1" dirty="0">
                <a:solidFill>
                  <a:schemeClr val="bg1"/>
                </a:solidFill>
              </a:rPr>
              <a:t> (</a:t>
            </a:r>
            <a:r>
              <a:rPr lang="mk-MK" sz="1100" b="1" dirty="0">
                <a:solidFill>
                  <a:schemeClr val="bg1"/>
                </a:solidFill>
              </a:rPr>
              <a:t>-2,8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1.145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rgbClr val="00B0F0"/>
                </a:solidFill>
              </a:rPr>
              <a:t>Source</a:t>
            </a:r>
            <a:r>
              <a:rPr lang="en-US" sz="800" dirty="0">
                <a:solidFill>
                  <a:srgbClr val="00B0F0"/>
                </a:solidFill>
              </a:rPr>
              <a:t>:</a:t>
            </a:r>
            <a:r>
              <a:rPr lang="en-GB" sz="800" dirty="0">
                <a:solidFill>
                  <a:srgbClr val="00B0F0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Indicators on the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banking system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annex 9, Annual  Report Q42024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53796"/>
              </p:ext>
            </p:extLst>
          </p:nvPr>
        </p:nvGraphicFramePr>
        <p:xfrm>
          <a:off x="5906277" y="3409182"/>
          <a:ext cx="6139713" cy="3258393"/>
        </p:xfrm>
        <a:graphic>
          <a:graphicData uri="http://schemas.openxmlformats.org/drawingml/2006/table">
            <a:tbl>
              <a:tblPr/>
              <a:tblGrid>
                <a:gridCol w="61582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448374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451475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451476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556283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491787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435352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454861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39620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484065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174669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27170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55217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8071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L</a:t>
                      </a:r>
                      <a:r>
                        <a:rPr lang="mk-MK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ANS - HOUSEHOLDS</a:t>
                      </a:r>
                      <a:endParaRPr lang="mk-MK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421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Consumer loans and credit cards</a:t>
                      </a:r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042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246,281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8733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9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reen loans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1,089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-6.</a:t>
                      </a:r>
                      <a:r>
                        <a:rPr lang="mk-MK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  <a:r>
                        <a:rPr lang="mk-MK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713485"/>
              </p:ext>
            </p:extLst>
          </p:nvPr>
        </p:nvGraphicFramePr>
        <p:xfrm>
          <a:off x="4246733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87557"/>
              </p:ext>
            </p:extLst>
          </p:nvPr>
        </p:nvGraphicFramePr>
        <p:xfrm>
          <a:off x="178518" y="6092037"/>
          <a:ext cx="5576442" cy="717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5243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339452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339452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339452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332662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386976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55171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1028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6439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</a:tblGrid>
              <a:tr h="2067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Weighted interest rates on granted loans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3269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INTEREST RATES ON TOTAL GRANTED LOANS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(Denar and foreign currency)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CD192F-33FD-343B-E19D-5C1FD7F1D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725995"/>
              </p:ext>
            </p:extLst>
          </p:nvPr>
        </p:nvGraphicFramePr>
        <p:xfrm>
          <a:off x="242198" y="970792"/>
          <a:ext cx="4247522" cy="242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BA468E-30F4-1C2C-9FD3-5FC24A5A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345983"/>
              </p:ext>
            </p:extLst>
          </p:nvPr>
        </p:nvGraphicFramePr>
        <p:xfrm>
          <a:off x="7007290" y="882072"/>
          <a:ext cx="4942512" cy="2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128413" cy="333102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000" b="1" dirty="0">
                <a:solidFill>
                  <a:schemeClr val="bg1"/>
                </a:solidFill>
              </a:rPr>
              <a:t>Loans of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participate with</a:t>
            </a:r>
            <a:r>
              <a:rPr lang="mk-MK" sz="1000" b="1" dirty="0">
                <a:solidFill>
                  <a:schemeClr val="bg1"/>
                </a:solidFill>
              </a:rPr>
              <a:t> 48%</a:t>
            </a:r>
            <a:r>
              <a:rPr lang="en-US" sz="1000" b="1" dirty="0">
                <a:solidFill>
                  <a:schemeClr val="bg1"/>
                </a:solidFill>
              </a:rPr>
              <a:t>,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increased by </a:t>
            </a:r>
            <a:r>
              <a:rPr lang="mk-MK" sz="1000" b="1" dirty="0">
                <a:solidFill>
                  <a:schemeClr val="bg1"/>
                </a:solidFill>
              </a:rPr>
              <a:t>10,9%</a:t>
            </a:r>
            <a:r>
              <a:rPr lang="en-US" sz="1000" b="1" dirty="0">
                <a:solidFill>
                  <a:schemeClr val="bg1"/>
                </a:solidFill>
              </a:rPr>
              <a:t>  annual,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and </a:t>
            </a:r>
            <a:r>
              <a:rPr lang="mk-MK" sz="1000" b="1" dirty="0">
                <a:solidFill>
                  <a:schemeClr val="bg1"/>
                </a:solidFill>
              </a:rPr>
              <a:t>7,5%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chemeClr val="bg1"/>
                </a:solidFill>
              </a:rPr>
              <a:t>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structure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by economic activity of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en-GB" sz="1000" b="1" dirty="0">
                <a:solidFill>
                  <a:schemeClr val="bg1"/>
                </a:solidFill>
              </a:rPr>
              <a:t>: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1" dirty="0">
                <a:solidFill>
                  <a:schemeClr val="bg1"/>
                </a:solidFill>
              </a:rPr>
              <a:t>Trade </a:t>
            </a:r>
            <a:r>
              <a:rPr lang="mk-MK" sz="1000" b="1" dirty="0">
                <a:solidFill>
                  <a:schemeClr val="bg1"/>
                </a:solidFill>
              </a:rPr>
              <a:t>28</a:t>
            </a:r>
            <a:r>
              <a:rPr lang="en-GB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, increased by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6</a:t>
            </a:r>
            <a:r>
              <a:rPr lang="ru-RU" sz="1000" b="1" dirty="0">
                <a:solidFill>
                  <a:schemeClr val="bg1"/>
                </a:solidFill>
              </a:rPr>
              <a:t>,</a:t>
            </a:r>
            <a:r>
              <a:rPr lang="mk-MK" sz="1000" b="1" dirty="0">
                <a:solidFill>
                  <a:schemeClr val="bg1"/>
                </a:solidFill>
              </a:rPr>
              <a:t>2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 annual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or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mk-MK" sz="1000" b="1" dirty="0">
                <a:solidFill>
                  <a:schemeClr val="bg1"/>
                </a:solidFill>
              </a:rPr>
              <a:t>6,8</a:t>
            </a:r>
            <a:r>
              <a:rPr lang="ru-RU" sz="1000" b="1" dirty="0">
                <a:solidFill>
                  <a:schemeClr val="bg1"/>
                </a:solidFill>
              </a:rPr>
              <a:t>%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ru-RU" sz="10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chemeClr val="bg1"/>
                </a:solidFill>
              </a:rPr>
              <a:t>Industry 22%, increased by </a:t>
            </a:r>
            <a:r>
              <a:rPr lang="en-GB" sz="1000" b="1" dirty="0">
                <a:solidFill>
                  <a:schemeClr val="bg1"/>
                </a:solidFill>
              </a:rPr>
              <a:t>8</a:t>
            </a:r>
            <a:r>
              <a:rPr lang="mk-MK" sz="1000" b="1" dirty="0">
                <a:solidFill>
                  <a:schemeClr val="bg1"/>
                </a:solidFill>
              </a:rPr>
              <a:t>,4% </a:t>
            </a:r>
            <a:r>
              <a:rPr lang="en-US" sz="1000" b="1" dirty="0">
                <a:solidFill>
                  <a:schemeClr val="bg1"/>
                </a:solidFill>
              </a:rPr>
              <a:t> annual or </a:t>
            </a:r>
            <a:r>
              <a:rPr lang="mk-MK" sz="1000" b="1" dirty="0">
                <a:solidFill>
                  <a:schemeClr val="bg1"/>
                </a:solidFill>
              </a:rPr>
              <a:t>4,7</a:t>
            </a:r>
            <a:r>
              <a:rPr lang="en-US" sz="1000" b="1" dirty="0">
                <a:solidFill>
                  <a:schemeClr val="bg1"/>
                </a:solidFill>
              </a:rPr>
              <a:t>%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kern="1200" dirty="0">
                <a:solidFill>
                  <a:schemeClr val="bg1"/>
                </a:solidFill>
                <a:ea typeface="+mn-ea"/>
                <a:cs typeface="+mn-cs"/>
              </a:rPr>
              <a:t>Construction 1</a:t>
            </a:r>
            <a:r>
              <a:rPr lang="mk-MK" sz="1000" b="1" kern="1200" dirty="0">
                <a:solidFill>
                  <a:schemeClr val="bg1"/>
                </a:solidFill>
                <a:ea typeface="+mn-ea"/>
                <a:cs typeface="+mn-cs"/>
              </a:rPr>
              <a:t>5</a:t>
            </a:r>
            <a:r>
              <a:rPr lang="en-US" sz="1000" b="1" kern="1200" dirty="0">
                <a:solidFill>
                  <a:schemeClr val="bg1"/>
                </a:solidFill>
                <a:ea typeface="+mn-ea"/>
                <a:cs typeface="+mn-cs"/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, increased by</a:t>
            </a:r>
            <a:r>
              <a:rPr lang="mk-MK" sz="1000" b="1" dirty="0">
                <a:solidFill>
                  <a:schemeClr val="bg1"/>
                </a:solidFill>
              </a:rPr>
              <a:t> 4,5</a:t>
            </a:r>
            <a:r>
              <a:rPr lang="ru-RU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 annual or </a:t>
            </a:r>
            <a:r>
              <a:rPr lang="mk-MK" sz="1000" b="1" dirty="0">
                <a:solidFill>
                  <a:schemeClr val="bg1"/>
                </a:solidFill>
              </a:rPr>
              <a:t>0</a:t>
            </a:r>
            <a:r>
              <a:rPr lang="en-GB" sz="1000" b="1" dirty="0">
                <a:solidFill>
                  <a:schemeClr val="bg1"/>
                </a:solidFill>
              </a:rPr>
              <a:t>.</a:t>
            </a:r>
            <a:r>
              <a:rPr lang="mk-MK" sz="1000" b="1" dirty="0">
                <a:solidFill>
                  <a:schemeClr val="bg1"/>
                </a:solidFill>
              </a:rPr>
              <a:t>5%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000" b="1" i="0" u="none" strike="noStrike" dirty="0">
              <a:solidFill>
                <a:schemeClr val="bg1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0" dirty="0">
                <a:solidFill>
                  <a:srgbClr val="050505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en-GB" sz="10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0" i="0" u="none" strike="noStrike" baseline="0" dirty="0">
                <a:solidFill>
                  <a:srgbClr val="00FF00"/>
                </a:solidFill>
              </a:rPr>
              <a:t>Green Loans of non-financial com. amount 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28.032 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Mio. DEN</a:t>
            </a:r>
            <a:r>
              <a:rPr lang="en-GB" sz="1000" dirty="0">
                <a:solidFill>
                  <a:srgbClr val="00FF00"/>
                </a:solidFill>
              </a:rPr>
              <a:t> 11.6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0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000" dirty="0">
                <a:solidFill>
                  <a:srgbClr val="00FF00"/>
                </a:solidFill>
              </a:rPr>
              <a:t>of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en-US" sz="1000" dirty="0">
                <a:solidFill>
                  <a:srgbClr val="00FF00"/>
                </a:solidFill>
              </a:rPr>
              <a:t>non-financial companies </a:t>
            </a:r>
            <a:endParaRPr lang="mk-MK" sz="1000" b="1" i="0" u="none" strike="noStrike" dirty="0">
              <a:solidFill>
                <a:srgbClr val="00FF00"/>
              </a:solidFill>
              <a:effectLst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000" b="1" dirty="0">
                <a:solidFill>
                  <a:srgbClr val="00FF00"/>
                </a:solidFill>
              </a:rPr>
              <a:t> </a:t>
            </a:r>
            <a:r>
              <a:rPr lang="en-GB" sz="10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Agriculture </a:t>
            </a:r>
            <a:endParaRPr lang="mk-MK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According to World Bank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Source</a:t>
            </a:r>
            <a:r>
              <a:rPr lang="en-US" sz="1000" dirty="0">
                <a:solidFill>
                  <a:srgbClr val="00B0F0"/>
                </a:solidFill>
              </a:rPr>
              <a:t>:</a:t>
            </a:r>
            <a:r>
              <a:rPr lang="en-GB" sz="1000" dirty="0">
                <a:solidFill>
                  <a:srgbClr val="00B0F0"/>
                </a:solidFill>
              </a:rPr>
              <a:t> REPORT ON RISKS IN THE BANKING SYSTEM OF THE REPUBLIC OF MACEDONIA 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Indicators on the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  <a:r>
              <a:rPr lang="en-GB" sz="1000" dirty="0">
                <a:solidFill>
                  <a:srgbClr val="00B0F0"/>
                </a:solidFill>
              </a:rPr>
              <a:t>banking system, annex 9, Annual  report  Q</a:t>
            </a:r>
            <a:r>
              <a:rPr lang="en-US" sz="1000" dirty="0">
                <a:solidFill>
                  <a:srgbClr val="00B0F0"/>
                </a:solidFill>
              </a:rPr>
              <a:t>4</a:t>
            </a:r>
            <a:r>
              <a:rPr lang="en-GB" sz="1000" dirty="0">
                <a:solidFill>
                  <a:srgbClr val="00B0F0"/>
                </a:solidFill>
              </a:rPr>
              <a:t>2024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737559"/>
              </p:ext>
            </p:extLst>
          </p:nvPr>
        </p:nvGraphicFramePr>
        <p:xfrm>
          <a:off x="7215673" y="876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97868"/>
              </p:ext>
            </p:extLst>
          </p:nvPr>
        </p:nvGraphicFramePr>
        <p:xfrm>
          <a:off x="87260" y="4168066"/>
          <a:ext cx="11999740" cy="2520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740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507787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114713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811250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2015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Loan concentration by economic activity -non-financial companies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Q1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Q2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Q3 24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31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50,531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54,037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56,274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64,130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61,214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62,138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65,021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63,375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4.7%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31,242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34,037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38,192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40,073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43,768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43,647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44,879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45,511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5132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Electricity, gas, steam and air conditioning supply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8,361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9,026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10,277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16,233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21,678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22,523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23,549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24,860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49.5%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30.4%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Trade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72,610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74,162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76,884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81,170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82,010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80,843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81,872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81,481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6.2%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6.8%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Transport and storage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17,319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17,556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18,987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20,337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21,509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26,921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21,764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22,015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36,407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36,681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43,153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44,573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46,062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46,915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47,903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12.3%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9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216,469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225,499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243,768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266,516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276,240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282,988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283,348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 b="1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285,145</a:t>
                      </a:r>
                      <a:endParaRPr lang="en-US" sz="900" b="1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10.9%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7.5%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>
                          <a:solidFill>
                            <a:srgbClr val="00FF00"/>
                          </a:solidFill>
                          <a:effectLst/>
                        </a:rPr>
                        <a:t>🌳 Green Loans</a:t>
                      </a:r>
                      <a:endParaRPr lang="en-US" sz="900" b="0" i="0" u="none" strike="noStrike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6,016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7,434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9,229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16,592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25,680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26,024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24,668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27,016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28,032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9.2%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3.8%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2.69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reduced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by (-</a:t>
            </a:r>
            <a:r>
              <a:rPr lang="en-US" sz="1200" i="1" dirty="0">
                <a:solidFill>
                  <a:schemeClr val="bg1"/>
                </a:solidFill>
              </a:rPr>
              <a:t>0.1)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and (-0.3)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chemeClr val="bg1"/>
                </a:solidFill>
              </a:rPr>
              <a:t>NPL,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households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7%, </a:t>
            </a:r>
            <a:r>
              <a:rPr lang="en-US" sz="1200" dirty="0">
                <a:solidFill>
                  <a:schemeClr val="bg1"/>
                </a:solidFill>
              </a:rPr>
              <a:t>non-financial companies 5</a:t>
            </a:r>
            <a:r>
              <a:rPr lang="mk-MK" sz="1200" dirty="0">
                <a:solidFill>
                  <a:schemeClr val="bg1"/>
                </a:solidFill>
              </a:rPr>
              <a:t>2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chemeClr val="bg1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en-US" sz="1200" i="0" u="none" strike="noStrike" baseline="0" dirty="0">
                <a:solidFill>
                  <a:schemeClr val="bg1"/>
                </a:solidFill>
              </a:rPr>
              <a:t>non-financial companies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62.9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chemeClr val="bg1"/>
                </a:solidFill>
              </a:rPr>
              <a:t> by (-7.2)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chemeClr val="bg1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(-1.3)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39.60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B0F0"/>
                </a:solidFill>
              </a:rPr>
              <a:t>Source</a:t>
            </a:r>
            <a:r>
              <a:rPr lang="en-US" sz="1200" dirty="0">
                <a:solidFill>
                  <a:srgbClr val="00B0F0"/>
                </a:solidFill>
              </a:rPr>
              <a:t>: NBRM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Indicators on the</a:t>
            </a:r>
            <a:r>
              <a:rPr lang="mk-MK" sz="1200" dirty="0">
                <a:solidFill>
                  <a:srgbClr val="00B0F0"/>
                </a:solidFill>
              </a:rPr>
              <a:t> </a:t>
            </a:r>
            <a:r>
              <a:rPr lang="en-GB" sz="1200" dirty="0">
                <a:solidFill>
                  <a:srgbClr val="00B0F0"/>
                </a:solidFill>
              </a:rPr>
              <a:t>banking system, annex 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GB" sz="1200" dirty="0">
                <a:solidFill>
                  <a:srgbClr val="00B0F0"/>
                </a:solidFill>
              </a:rPr>
              <a:t>NBRM, Annual  Report Q42024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68344"/>
              </p:ext>
            </p:extLst>
          </p:nvPr>
        </p:nvGraphicFramePr>
        <p:xfrm>
          <a:off x="370047" y="1236391"/>
          <a:ext cx="5498907" cy="219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596100"/>
              </p:ext>
            </p:extLst>
          </p:nvPr>
        </p:nvGraphicFramePr>
        <p:xfrm>
          <a:off x="6419362" y="3842652"/>
          <a:ext cx="5460999" cy="272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97334"/>
              </p:ext>
            </p:extLst>
          </p:nvPr>
        </p:nvGraphicFramePr>
        <p:xfrm>
          <a:off x="6323048" y="1343608"/>
          <a:ext cx="5299204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410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47194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26974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880626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Indicators for the quality of credit portfolio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Non-performing loans  / Total loans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-0.1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-0.3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NPL Coverage with impairment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-7.2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-1.3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900"/>
            <a:ext cx="6720973" cy="2390560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the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of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liabilities, the </a:t>
            </a:r>
            <a:r>
              <a:rPr lang="en-US" sz="1200" dirty="0">
                <a:solidFill>
                  <a:schemeClr val="bg1"/>
                </a:solidFill>
              </a:rPr>
              <a:t>deposits amount 600.967 </a:t>
            </a:r>
            <a:r>
              <a:rPr lang="en-GB" sz="1200" dirty="0">
                <a:solidFill>
                  <a:schemeClr val="bg1"/>
                </a:solidFill>
              </a:rPr>
              <a:t>Mio. DEN </a:t>
            </a:r>
            <a:r>
              <a:rPr lang="en-US" sz="1200" dirty="0">
                <a:solidFill>
                  <a:schemeClr val="bg1"/>
                </a:solidFill>
              </a:rPr>
              <a:t>are dominant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that participate by</a:t>
            </a:r>
            <a:r>
              <a:rPr lang="ru-RU" sz="1200" dirty="0">
                <a:solidFill>
                  <a:schemeClr val="bg1"/>
                </a:solidFill>
              </a:rPr>
              <a:t> 7</a:t>
            </a: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regarding previous year are </a:t>
            </a:r>
            <a:r>
              <a:rPr lang="en-US" sz="1200" dirty="0">
                <a:solidFill>
                  <a:schemeClr val="bg1"/>
                </a:solidFill>
              </a:rPr>
              <a:t>increased by 11.4</a:t>
            </a:r>
            <a:r>
              <a:rPr lang="en-GB" sz="1200" dirty="0">
                <a:solidFill>
                  <a:schemeClr val="bg1"/>
                </a:solidFill>
              </a:rPr>
              <a:t>% or 7.9%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105.206 </a:t>
            </a:r>
            <a:r>
              <a:rPr lang="en-GB" sz="1200" dirty="0">
                <a:solidFill>
                  <a:schemeClr val="bg1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</a:t>
            </a: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with 13</a:t>
            </a:r>
            <a:r>
              <a:rPr lang="ru-RU" sz="120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increased by 13.2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annual, or 1.3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Capital adequacy ratio  is</a:t>
            </a:r>
            <a:r>
              <a:rPr lang="ru-RU" sz="1200" dirty="0">
                <a:solidFill>
                  <a:schemeClr val="bg1"/>
                </a:solidFill>
              </a:rPr>
              <a:t> 18,9</a:t>
            </a:r>
            <a:r>
              <a:rPr lang="en-US" sz="1200" dirty="0">
                <a:solidFill>
                  <a:schemeClr val="bg1"/>
                </a:solidFill>
              </a:rPr>
              <a:t>.00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 and regarding previous year is </a:t>
            </a:r>
            <a:r>
              <a:rPr lang="en-US" sz="1200" dirty="0">
                <a:solidFill>
                  <a:schemeClr val="bg1"/>
                </a:solidFill>
              </a:rPr>
              <a:t>increased by  </a:t>
            </a:r>
            <a:r>
              <a:rPr lang="ru-RU" sz="1200" dirty="0">
                <a:solidFill>
                  <a:schemeClr val="bg1"/>
                </a:solidFill>
              </a:rPr>
              <a:t>0,8 </a:t>
            </a:r>
            <a:r>
              <a:rPr lang="en-GB" sz="1200" dirty="0">
                <a:solidFill>
                  <a:schemeClr val="bg1"/>
                </a:solidFill>
              </a:rPr>
              <a:t>pp annual, or </a:t>
            </a:r>
            <a:r>
              <a:rPr lang="en-US" sz="1200" dirty="0">
                <a:solidFill>
                  <a:schemeClr val="bg1"/>
                </a:solidFill>
              </a:rPr>
              <a:t>reduced by </a:t>
            </a:r>
            <a:r>
              <a:rPr lang="mk-MK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en-GB" sz="1200" dirty="0">
                <a:solidFill>
                  <a:schemeClr val="bg1"/>
                </a:solidFill>
              </a:rPr>
              <a:t>0.</a:t>
            </a:r>
            <a:r>
              <a:rPr lang="mk-MK" sz="1200" dirty="0">
                <a:solidFill>
                  <a:schemeClr val="bg1"/>
                </a:solidFill>
              </a:rPr>
              <a:t>01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pp </a:t>
            </a:r>
            <a:r>
              <a:rPr lang="en-US" sz="1200" dirty="0">
                <a:solidFill>
                  <a:schemeClr val="bg1"/>
                </a:solidFill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15,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86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Source</a:t>
            </a:r>
            <a:r>
              <a:rPr lang="en-US" sz="1100" b="1" dirty="0">
                <a:solidFill>
                  <a:srgbClr val="00B0F0"/>
                </a:solidFill>
              </a:rPr>
              <a:t>:</a:t>
            </a:r>
            <a:r>
              <a:rPr lang="en-GB" sz="1100" b="1" dirty="0">
                <a:solidFill>
                  <a:srgbClr val="00B0F0"/>
                </a:solidFill>
              </a:rPr>
              <a:t> NBRM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REPORT ON RISKS IN THE BANKING SYSTEM OF THE REPUBLIC OF MACEDONIA 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Indicators on the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  <a:r>
              <a:rPr lang="en-GB" sz="1100" b="1" dirty="0">
                <a:solidFill>
                  <a:srgbClr val="00B0F0"/>
                </a:solidFill>
              </a:rPr>
              <a:t>banking system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Annual Report Q42024, annex 31</a:t>
            </a:r>
            <a:endParaRPr lang="en-GB" sz="1100" b="1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09944"/>
              </p:ext>
            </p:extLst>
          </p:nvPr>
        </p:nvGraphicFramePr>
        <p:xfrm>
          <a:off x="51277" y="1434613"/>
          <a:ext cx="7209908" cy="1950563"/>
        </p:xfrm>
        <a:graphic>
          <a:graphicData uri="http://schemas.openxmlformats.org/drawingml/2006/table">
            <a:tbl>
              <a:tblPr/>
              <a:tblGrid>
                <a:gridCol w="966406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17113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228885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680300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680300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84,087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86,456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96,043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105,939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114,227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106,317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352298"/>
              </p:ext>
            </p:extLst>
          </p:nvPr>
        </p:nvGraphicFramePr>
        <p:xfrm>
          <a:off x="362660" y="3844900"/>
          <a:ext cx="4747845" cy="239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0E4B16-4A99-E24D-860C-2A59C4B2C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370428"/>
              </p:ext>
            </p:extLst>
          </p:nvPr>
        </p:nvGraphicFramePr>
        <p:xfrm>
          <a:off x="7348446" y="769474"/>
          <a:ext cx="4580958" cy="265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67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3,5%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6,7</a:t>
            </a:r>
            <a:r>
              <a:rPr lang="en-US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30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8,6%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</a:t>
            </a:r>
            <a:r>
              <a:rPr lang="mk-MK" sz="1100" dirty="0">
                <a:solidFill>
                  <a:schemeClr val="bg1"/>
                </a:solidFill>
              </a:rPr>
              <a:t>11,6%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13.5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11.4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system, Annual report Q4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019"/>
              </p:ext>
            </p:extLst>
          </p:nvPr>
        </p:nvGraphicFramePr>
        <p:xfrm>
          <a:off x="7263931" y="3812963"/>
          <a:ext cx="4428673" cy="1300255"/>
        </p:xfrm>
        <a:graphic>
          <a:graphicData uri="http://schemas.openxmlformats.org/drawingml/2006/table">
            <a:tbl>
              <a:tblPr/>
              <a:tblGrid>
                <a:gridCol w="837159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75660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87992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435925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6096000" y="510850"/>
            <a:ext cx="22128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44758"/>
              </p:ext>
            </p:extLst>
          </p:nvPr>
        </p:nvGraphicFramePr>
        <p:xfrm>
          <a:off x="349094" y="5593678"/>
          <a:ext cx="6730999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7887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299668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288143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288143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311193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INTEREST RATES ON TOTAL RECEIVED DEPOSITS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(Denar and foreign currency)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6654A-8B9F-7222-F561-1E5A7DC5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4798"/>
              </p:ext>
            </p:extLst>
          </p:nvPr>
        </p:nvGraphicFramePr>
        <p:xfrm>
          <a:off x="349094" y="1058699"/>
          <a:ext cx="6357431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22068</TotalTime>
  <Words>2802</Words>
  <Application>Microsoft Office PowerPoint</Application>
  <PresentationFormat>Widescreen</PresentationFormat>
  <Paragraphs>841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December 31, 2024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880</cp:revision>
  <cp:lastPrinted>2023-01-11T14:54:08Z</cp:lastPrinted>
  <dcterms:created xsi:type="dcterms:W3CDTF">2022-02-26T19:35:07Z</dcterms:created>
  <dcterms:modified xsi:type="dcterms:W3CDTF">2025-04-27T12:48:38Z</dcterms:modified>
</cp:coreProperties>
</file>