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74" r:id="rId2"/>
    <p:sldId id="286" r:id="rId3"/>
    <p:sldId id="287" r:id="rId4"/>
    <p:sldId id="258" r:id="rId5"/>
    <p:sldId id="288" r:id="rId6"/>
    <p:sldId id="289" r:id="rId7"/>
    <p:sldId id="285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8322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36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CCDAA1D-3933-40F6-8331-44C05669B5D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80AEC30-B8F2-4006-9C06-C83ABB5E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.gov.mk/Poimnik/Poimnik-na-osnovni-poimi-od-oblasta-na-khartii-od-vrednost" TargetMode="External"/><Relationship Id="rId3" Type="http://schemas.openxmlformats.org/officeDocument/2006/relationships/image" Target="../media/image21.svg"/><Relationship Id="rId7" Type="http://schemas.openxmlformats.org/officeDocument/2006/relationships/hyperlink" Target="https://www.sec.gov.mk/Kvizov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c.gov.mk/Sloboden-pristap-do-informacii-od-javen-karakter/Video-1" TargetMode="External"/><Relationship Id="rId5" Type="http://schemas.openxmlformats.org/officeDocument/2006/relationships/hyperlink" Target="https://www.sec.gov.mk/Aktivnosti" TargetMode="External"/><Relationship Id="rId4" Type="http://schemas.openxmlformats.org/officeDocument/2006/relationships/hyperlink" Target="https://www.sec.gov.mk/Brosur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1004340"/>
            <a:ext cx="10882077" cy="5414933"/>
          </a:xfrm>
        </p:spPr>
        <p:txBody>
          <a:bodyPr>
            <a:normAutofit fontScale="90000"/>
          </a:bodyPr>
          <a:lstStyle/>
          <a:p>
            <a:pPr algn="ctr"/>
            <a:br>
              <a:rPr lang="mk-MK" dirty="0"/>
            </a:br>
            <a:br>
              <a:rPr lang="mk-MK" dirty="0"/>
            </a:br>
            <a:br>
              <a:rPr lang="mk-MK" dirty="0"/>
            </a:b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mk-MK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за Европскиот квиз на пари во областа на хартиите од вредност и пазарот на капитал</a:t>
            </a:r>
            <a:br>
              <a:rPr lang="mk-MK" sz="31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k-MK" sz="3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КОМИСИЈА ЗА ХАРТИИ ОД ВРЕДНОСТ НА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РЕПУБЛИКА СЕВЕРНА МАКЕДОНИЈА</a:t>
            </a: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k-MK" sz="3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br>
              <a:rPr lang="mk-MK" sz="3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k-MK" sz="2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en-US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Февруари 20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10" y="671670"/>
            <a:ext cx="3434772" cy="241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5C6A0-0189-4F9F-BFE4-C191E2EE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692" y="838005"/>
            <a:ext cx="2889027" cy="20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1681-9685-41C5-E79E-323C8DBB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517237"/>
            <a:ext cx="9692640" cy="730740"/>
          </a:xfrm>
        </p:spPr>
        <p:txBody>
          <a:bodyPr>
            <a:normAutofit/>
          </a:bodyPr>
          <a:lstStyle/>
          <a:p>
            <a:pPr algn="ctr"/>
            <a:r>
              <a:rPr lang="mk-MK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 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на пазарот на капитал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Средно стручно училиште (III година) на македонски и албански јазик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AC5BA6-5A0F-8D02-0217-ACD81F4B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98" y="1692868"/>
            <a:ext cx="3175841" cy="449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7F859B-F7D3-9EF8-E077-ACDE9440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84" y="1692868"/>
            <a:ext cx="3175840" cy="449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2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46BD-999D-8455-A635-9916DAB2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09599"/>
            <a:ext cx="9692640" cy="795395"/>
          </a:xfrm>
        </p:spPr>
        <p:txBody>
          <a:bodyPr/>
          <a:lstStyle/>
          <a:p>
            <a:pPr algn="ctr"/>
            <a:r>
              <a:rPr kumimoji="0" lang="mk-MK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Учебник -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Работење со финансиски инструменти на пазарот на капитал</a:t>
            </a:r>
            <a:b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Средно стручно училиште </a:t>
            </a: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(IV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година) на македонски и албански јазик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D48332-311D-BA46-ACBB-597BC880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17" y="1626476"/>
            <a:ext cx="3273859" cy="462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38CFC29-010C-E5E1-8092-D69A0E18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45" y="1626476"/>
            <a:ext cx="3279204" cy="463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7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F2A162-8D1E-8E0B-1357-0F00AD2CE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964" y="2171628"/>
            <a:ext cx="6517903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6AD76-4EE0-5090-8876-9069D958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95" y="932873"/>
            <a:ext cx="2468979" cy="300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62D1E-BFDE-A239-EC0A-F0C764779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14" y="2439482"/>
            <a:ext cx="2587513" cy="336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A23C7-504B-AAD4-75C4-BD673A46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579" y="756855"/>
            <a:ext cx="6028575" cy="79539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mk-MK" sz="2000" b="1" i="0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Поимници на термини од областа на пазарот на капитал на македонски, албански и англиски јазик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6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AE67-2F07-E091-6834-DA429A5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55" y="367268"/>
            <a:ext cx="9005639" cy="647612"/>
          </a:xfrm>
        </p:spPr>
        <p:txBody>
          <a:bodyPr/>
          <a:lstStyle/>
          <a:p>
            <a:pPr algn="ctr"/>
            <a: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srgbClr val="46464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Едукативни видеа на повеќе теми од областа на пазарот на </a:t>
            </a:r>
            <a:b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srgbClr val="46464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srgbClr val="46464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хартии од вредност на македонски, албански и англиски јазик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0894-F701-9BD4-BBB2-ACE2F699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9" y="3048351"/>
            <a:ext cx="3414860" cy="180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400D3-0806-750D-E9B7-D407E5DA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9" y="1127596"/>
            <a:ext cx="3414860" cy="178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0E8D8-7195-B3BF-A980-96725BF36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127596"/>
            <a:ext cx="3285754" cy="170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F997D-FCBB-5639-D551-A259143D2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8" y="2986523"/>
            <a:ext cx="3285755" cy="192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D7568B-7955-AABB-62E2-0922256DD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944" y="1116931"/>
            <a:ext cx="3346425" cy="179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5A169F-DBC8-0AC0-F12D-787984CA0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944" y="3027211"/>
            <a:ext cx="3346425" cy="184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12969D-8017-2804-A1E9-2B87D494C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3955" y="4996529"/>
            <a:ext cx="3129721" cy="170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7663C2-55B3-4E50-C8A7-196DF66D6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146" y="4990685"/>
            <a:ext cx="3152552" cy="176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35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11C1-39BB-B240-9F2C-E4997A7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81" y="471055"/>
            <a:ext cx="9692640" cy="629140"/>
          </a:xfrm>
        </p:spPr>
        <p:txBody>
          <a:bodyPr/>
          <a:lstStyle/>
          <a:p>
            <a:pPr algn="ctr"/>
            <a: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srgbClr val="46464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Проверка на знаење преку КВИЗОВИ од областа на пазарот на </a:t>
            </a:r>
            <a:b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srgbClr val="46464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srgbClr val="46464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пазарот на капитал и хартиите од вредност на македонски, албански и англиски јазик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5AF4F-F22A-EBF7-E218-74654D15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17" y="1619746"/>
            <a:ext cx="2698917" cy="4679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BC1C9-76E1-783E-3194-5A5B1999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78" y="1717963"/>
            <a:ext cx="6540677" cy="407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59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79AB3BB2-B678-44C0-B396-9EE60EABC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166" y="89455"/>
            <a:ext cx="2794443" cy="27944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67B16-D62F-411F-9146-F911BB72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6" y="2305348"/>
            <a:ext cx="4152275" cy="2794443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Материјали за учење на веб страната на Комисијата</a:t>
            </a:r>
            <a:br>
              <a:rPr lang="mk-MK" sz="31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(македонски, албански и англиски јазик)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7260-CEEC-42C9-8A24-52A20D6D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882" y="854439"/>
            <a:ext cx="6396410" cy="5696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Едукативни брошури на следните линкови: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https://www.sec.gov.mk/Brosuri</a:t>
            </a:r>
            <a:endParaRPr lang="mk-M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https://www.sec.gov.mk/Aktivnosti</a:t>
            </a:r>
            <a:r>
              <a:rPr lang="mk-M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Едукативни видео материјали на следниот линк: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https://www.sec.gov.mk/Sloboden-pristap-do-informacii-od-javen-karakter/Video-1</a:t>
            </a:r>
            <a:endParaRPr lang="mk-M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Едукативни квизови за проверка на знаење на следниов линк: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https://www.sec.gov.mk/Kvizovi</a:t>
            </a:r>
            <a:endParaRPr lang="mk-M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Поимник на термини од областа на следниот линк: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https://www.sec.gov.mk/Poimnik/Poimnik-na-osnovni-poimi-od-oblasta-na-khartii-od-vrednost</a:t>
            </a:r>
            <a:r>
              <a:rPr lang="mk-M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1012C-E78C-4737-8E46-C4C7ED6871BF}"/>
              </a:ext>
            </a:extLst>
          </p:cNvPr>
          <p:cNvSpPr txBox="1"/>
          <p:nvPr/>
        </p:nvSpPr>
        <p:spPr>
          <a:xfrm rot="10800000" flipV="1">
            <a:off x="1454046" y="5434963"/>
            <a:ext cx="2699296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www.sec.gov.mk</a:t>
            </a:r>
          </a:p>
        </p:txBody>
      </p:sp>
    </p:spTree>
    <p:extLst>
      <p:ext uri="{BB962C8B-B14F-4D97-AF65-F5344CB8AC3E}">
        <p14:creationId xmlns:p14="http://schemas.microsoft.com/office/powerpoint/2010/main" val="416946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C1D2-054B-4BF6-97D4-4898436D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79" y="780739"/>
            <a:ext cx="6550076" cy="3259437"/>
          </a:xfrm>
        </p:spPr>
        <p:txBody>
          <a:bodyPr>
            <a:normAutofit fontScale="90000"/>
          </a:bodyPr>
          <a:lstStyle/>
          <a:p>
            <a:pPr algn="ctr"/>
            <a: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Комисијата Ви 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посакува голем успех!</a:t>
            </a:r>
            <a:b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благодарам </a:t>
            </a:r>
            <a:b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вниманието!</a:t>
            </a:r>
            <a:endParaRPr lang="mk-MK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FEC86-ADC2-4871-BA13-3EAA1BDB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" y="1756005"/>
            <a:ext cx="3717561" cy="2884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D4DB4-CA0F-4956-99F9-2683A0AD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40" y="4305962"/>
            <a:ext cx="2889754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683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2793</TotalTime>
  <Words>279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    Подготовка за Европскиот квиз на пари во областа на хартиите од вредност и пазарот на капитал  КОМИСИЈА ЗА ХАРТИИ ОД ВРЕДНОСТ НА  РЕПУБЛИКА СЕВЕРНА МАКЕДОНИЈА                                         Февруари 2025</vt:lpstr>
      <vt:lpstr>Учебник - Основи на пазарот на капитал  Средно стручно училиште (III година) на македонски и албански јазик</vt:lpstr>
      <vt:lpstr>Учебник - Работење со финансиски инструменти на пазарот на капитал Средно стручно училиште (IV година) на македонски и албански јазик</vt:lpstr>
      <vt:lpstr>Поимници на термини од областа на пазарот на капитал на македонски, албански и англиски јазик</vt:lpstr>
      <vt:lpstr>Едукативни видеа на повеќе теми од областа на пазарот на  хартии од вредност на македонски, албански и англиски јазик</vt:lpstr>
      <vt:lpstr>Проверка на знаење преку КВИЗОВИ од областа на пазарот на  пазарот на капитал и хартиите од вредност на македонски, албански и англиски јазик</vt:lpstr>
      <vt:lpstr> Материјали за учење на веб страната на Комисијата  (македонски, албански и англиски јазик)</vt:lpstr>
      <vt:lpstr>Комисијата Ви  посакува голем успех!  Ви благодарам  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Финансиски пазар</dc:title>
  <dc:creator>ivana boljat</dc:creator>
  <cp:lastModifiedBy>Ivana Boljat</cp:lastModifiedBy>
  <cp:revision>42</cp:revision>
  <dcterms:created xsi:type="dcterms:W3CDTF">2019-02-16T09:08:49Z</dcterms:created>
  <dcterms:modified xsi:type="dcterms:W3CDTF">2025-02-27T10:38:48Z</dcterms:modified>
</cp:coreProperties>
</file>