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59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6B14-06BF-42F4-B8C6-002A6B40600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0AF94-6264-4805-8055-F91E6831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51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86B14-06BF-42F4-B8C6-002A6B40600C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0AF94-6264-4805-8055-F91E68311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7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mk-MK" sz="280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mk-MK" sz="280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mk-MK" sz="3200" b="1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Макроекономски показатели</a:t>
            </a:r>
            <a:br>
              <a:rPr lang="mk-MK" sz="3200" b="1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mk-MK" sz="3200" b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и</a:t>
            </a:r>
            <a:r>
              <a:rPr lang="mk-MK" sz="3200" b="1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банкарскиот систем </a:t>
            </a:r>
            <a:br>
              <a:rPr lang="mk-MK" sz="3200" b="1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mk-MK" sz="3200" b="1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на Република Северна Македонија</a:t>
            </a:r>
            <a:br>
              <a:rPr lang="mk-MK" sz="3200" b="1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en-US" sz="3200" smtClean="0">
                <a:effectLst/>
                <a:latin typeface="+mn-lt"/>
                <a:ea typeface="Calibri" panose="020F0502020204030204" pitchFamily="34" charset="0"/>
              </a:rPr>
              <a:t/>
            </a:r>
            <a:br>
              <a:rPr lang="en-US" sz="3200" smtClean="0">
                <a:effectLst/>
                <a:latin typeface="+mn-lt"/>
                <a:ea typeface="Calibri" panose="020F0502020204030204" pitchFamily="34" charset="0"/>
              </a:rPr>
            </a:br>
            <a:r>
              <a:rPr lang="mk-MK" sz="1600" b="1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со состојба на 31 </a:t>
            </a:r>
            <a:r>
              <a:rPr lang="mk-MK" sz="1600" b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март</a:t>
            </a:r>
            <a:r>
              <a:rPr lang="mk-MK" sz="1600" b="1" smtClean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2022 година</a:t>
            </a:r>
            <a:r>
              <a:rPr lang="en-US" sz="18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sz="18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16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:</a:t>
            </a:r>
            <a:r>
              <a:rPr lang="mk-MK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Депозити</a:t>
            </a:r>
            <a:endParaRPr lang="en-US" sz="1600" b="1" dirty="0">
              <a:solidFill>
                <a:srgbClr val="FF0000"/>
              </a:solidFill>
              <a:latin typeface="+mn-lt"/>
              <a:cs typeface="Aldhabi" panose="020B0604020202020204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0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: </a:t>
            </a:r>
            <a:r>
              <a:rPr lang="mk-MK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Показатели на профитабилноста</a:t>
            </a:r>
            <a:endParaRPr lang="en-US" sz="1600" b="1" dirty="0">
              <a:solidFill>
                <a:srgbClr val="FF0000"/>
              </a:solidFill>
              <a:latin typeface="+mn-lt"/>
              <a:cs typeface="Aldhabi" panose="020B0604020202020204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7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56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: </a:t>
            </a:r>
            <a:r>
              <a:rPr lang="mk-MK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Актива</a:t>
            </a:r>
            <a:endParaRPr lang="en-US" sz="1600" b="1" dirty="0">
              <a:solidFill>
                <a:srgbClr val="FF0000"/>
              </a:solidFill>
              <a:latin typeface="+mn-lt"/>
              <a:cs typeface="Aldhabi" panose="020B0604020202020204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26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: </a:t>
            </a:r>
            <a:r>
              <a:rPr lang="mk-MK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Актива</a:t>
            </a:r>
            <a:endParaRPr lang="en-US" sz="1600" b="1" dirty="0">
              <a:solidFill>
                <a:srgbClr val="FF0000"/>
              </a:solidFill>
              <a:latin typeface="+mn-lt"/>
              <a:cs typeface="Aldhabi" panose="020B0604020202020204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23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: </a:t>
            </a:r>
            <a:r>
              <a:rPr lang="mk-MK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Структура на актива и управување со ликвидносен ризик</a:t>
            </a:r>
            <a:endParaRPr lang="en-US" sz="1600" b="1" dirty="0">
              <a:solidFill>
                <a:srgbClr val="FF0000"/>
              </a:solidFill>
              <a:latin typeface="+mn-lt"/>
              <a:cs typeface="Aldhabi" panose="020B0604020202020204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9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: </a:t>
            </a:r>
            <a:r>
              <a:rPr lang="mk-MK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Кредити</a:t>
            </a:r>
            <a:endParaRPr lang="en-US" sz="1600" b="1" dirty="0">
              <a:solidFill>
                <a:srgbClr val="FF0000"/>
              </a:solidFill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4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US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:K</a:t>
            </a:r>
            <a:r>
              <a:rPr lang="mk-MK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редити </a:t>
            </a:r>
            <a:endParaRPr lang="en-US" sz="1600" b="1" dirty="0">
              <a:solidFill>
                <a:srgbClr val="FF0000"/>
              </a:solidFill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28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US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:K</a:t>
            </a:r>
            <a:r>
              <a:rPr lang="mk-MK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редити </a:t>
            </a:r>
            <a:endParaRPr lang="en-US" sz="1600" b="1" dirty="0">
              <a:solidFill>
                <a:srgbClr val="FF0000"/>
              </a:solidFill>
              <a:latin typeface="Aldhabi" panose="020B0604020202020204" pitchFamily="2" charset="-78"/>
              <a:cs typeface="Aldhabi" panose="020B0604020202020204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72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: </a:t>
            </a:r>
            <a:r>
              <a:rPr lang="mk-MK" sz="1600" b="1" smtClean="0">
                <a:solidFill>
                  <a:srgbClr val="FF0000"/>
                </a:solidFill>
                <a:latin typeface="+mn-lt"/>
                <a:cs typeface="Aldhabi" panose="020B0604020202020204" pitchFamily="2" charset="-78"/>
              </a:rPr>
              <a:t>Пасива -  структура на изворите на средства</a:t>
            </a:r>
            <a:endParaRPr lang="en-US" sz="1600" b="1" dirty="0">
              <a:solidFill>
                <a:srgbClr val="FF0000"/>
              </a:solidFill>
              <a:latin typeface="+mn-lt"/>
              <a:cs typeface="Aldhabi" panose="020B0604020202020204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48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60</Words>
  <Application>Microsoft Office PowerPoint</Application>
  <PresentationFormat>Widescreen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Aldhabi</vt:lpstr>
      <vt:lpstr>Arial</vt:lpstr>
      <vt:lpstr>Calibri</vt:lpstr>
      <vt:lpstr>Calibri Light</vt:lpstr>
      <vt:lpstr>Times New Roman</vt:lpstr>
      <vt:lpstr>Office Theme</vt:lpstr>
      <vt:lpstr> Макроекономски показатели и банкарскиот систем  на Република Северна Македонија  со состојба на 31 март 2022 година </vt:lpstr>
      <vt:lpstr>PowerPoint Presentation</vt:lpstr>
      <vt:lpstr>Македонски банкарски сектор: Актива</vt:lpstr>
      <vt:lpstr>Македонски банкарски сектор: Актива</vt:lpstr>
      <vt:lpstr>Македонски банкарски сектор: Структура на актива и управување со ликвидносен ризик</vt:lpstr>
      <vt:lpstr>Македонски банкарски сектор: Кредити</vt:lpstr>
      <vt:lpstr>Македонски банкарски сектор:Kредити </vt:lpstr>
      <vt:lpstr>Македонски банкарски сектор:Kредити </vt:lpstr>
      <vt:lpstr>Македонски банкарски сектор: Пасива -  структура на изворите на средства</vt:lpstr>
      <vt:lpstr>Македонски банкарски сектор:Депозити</vt:lpstr>
      <vt:lpstr>Македонски банкарски сектор: Показатели на профитабилноста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Макроекономски показатели и банкарскиот систем  на Република Северна Македонија  со состојба на 31 март 2022 година</dc:title>
  <dc:creator>Buli</dc:creator>
  <cp:lastModifiedBy>Buli</cp:lastModifiedBy>
  <cp:revision>4</cp:revision>
  <dcterms:created xsi:type="dcterms:W3CDTF">2022-05-31T08:50:44Z</dcterms:created>
  <dcterms:modified xsi:type="dcterms:W3CDTF">2022-07-12T12:09:29Z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636985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