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sldIdLst>
    <p:sldId id="256" r:id="rId2"/>
    <p:sldId id="305" r:id="rId3"/>
    <p:sldId id="273" r:id="rId4"/>
    <p:sldId id="270" r:id="rId5"/>
    <p:sldId id="307" r:id="rId6"/>
    <p:sldId id="311" r:id="rId7"/>
    <p:sldId id="276" r:id="rId8"/>
    <p:sldId id="309" r:id="rId9"/>
    <p:sldId id="275" r:id="rId10"/>
    <p:sldId id="279" r:id="rId11"/>
    <p:sldId id="278" r:id="rId12"/>
    <p:sldId id="282" r:id="rId13"/>
    <p:sldId id="287" r:id="rId14"/>
    <p:sldId id="288" r:id="rId15"/>
    <p:sldId id="310" r:id="rId16"/>
    <p:sldId id="289" r:id="rId17"/>
    <p:sldId id="313" r:id="rId18"/>
    <p:sldId id="293" r:id="rId19"/>
    <p:sldId id="300" r:id="rId20"/>
    <p:sldId id="301" r:id="rId21"/>
    <p:sldId id="312" r:id="rId22"/>
    <p:sldId id="315" r:id="rId23"/>
    <p:sldId id="314" r:id="rId24"/>
    <p:sldId id="299" r:id="rId25"/>
    <p:sldId id="295"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7001" autoAdjust="0"/>
    <p:restoredTop sz="94660"/>
  </p:normalViewPr>
  <p:slideViewPr>
    <p:cSldViewPr>
      <p:cViewPr varScale="1">
        <p:scale>
          <a:sx n="90" d="100"/>
          <a:sy n="90" d="100"/>
        </p:scale>
        <p:origin x="37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97750" cy="6858000"/>
          </a:xfrm>
          <a:prstGeom prst="rect">
            <a:avLst/>
          </a:prstGeom>
        </p:spPr>
      </p:pic>
      <p:sp>
        <p:nvSpPr>
          <p:cNvPr id="2" name="Title 1"/>
          <p:cNvSpPr>
            <a:spLocks noGrp="1"/>
          </p:cNvSpPr>
          <p:nvPr>
            <p:ph type="ctrTitle"/>
          </p:nvPr>
        </p:nvSpPr>
        <p:spPr>
          <a:xfrm>
            <a:off x="2743973" y="1964267"/>
            <a:ext cx="5714228" cy="2421464"/>
          </a:xfrm>
        </p:spPr>
        <p:txBody>
          <a:bodyPr anchor="b">
            <a:normAutofit/>
          </a:bodyPr>
          <a:lstStyle>
            <a:lvl1pPr algn="r">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2743973" y="4385733"/>
            <a:ext cx="5714228"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752311" y="5870576"/>
            <a:ext cx="1212173" cy="377825"/>
          </a:xfrm>
        </p:spPr>
        <p:txBody>
          <a:bodyPr/>
          <a:lstStyle/>
          <a:p>
            <a:fld id="{6479E0F3-B4CA-4C37-B375-3740DDB04F85}" type="datetimeFigureOut">
              <a:rPr lang="en-US" smtClean="0"/>
              <a:pPr/>
              <a:t>2/26/2020</a:t>
            </a:fld>
            <a:endParaRPr lang="en-US"/>
          </a:p>
        </p:txBody>
      </p:sp>
      <p:sp>
        <p:nvSpPr>
          <p:cNvPr id="5" name="Footer Placeholder 4"/>
          <p:cNvSpPr>
            <a:spLocks noGrp="1"/>
          </p:cNvSpPr>
          <p:nvPr>
            <p:ph type="ftr" sz="quarter" idx="11"/>
          </p:nvPr>
        </p:nvSpPr>
        <p:spPr>
          <a:xfrm>
            <a:off x="2743973" y="5870576"/>
            <a:ext cx="3932137" cy="377825"/>
          </a:xfrm>
        </p:spPr>
        <p:txBody>
          <a:bodyPr/>
          <a:lstStyle/>
          <a:p>
            <a:endParaRPr lang="en-US"/>
          </a:p>
        </p:txBody>
      </p:sp>
      <p:sp>
        <p:nvSpPr>
          <p:cNvPr id="6" name="Slide Number Placeholder 5"/>
          <p:cNvSpPr>
            <a:spLocks noGrp="1"/>
          </p:cNvSpPr>
          <p:nvPr>
            <p:ph type="sldNum" sz="quarter" idx="12"/>
          </p:nvPr>
        </p:nvSpPr>
        <p:spPr>
          <a:xfrm>
            <a:off x="8040685" y="5870576"/>
            <a:ext cx="417516" cy="377825"/>
          </a:xfrm>
        </p:spPr>
        <p:txBody>
          <a:bodyPr/>
          <a:lstStyle/>
          <a:p>
            <a:fld id="{7FC2EB18-5C85-4A27-BADE-16399D474118}" type="slidenum">
              <a:rPr lang="en-US" smtClean="0"/>
              <a:pPr/>
              <a:t>‹#›</a:t>
            </a:fld>
            <a:endParaRPr lang="en-US"/>
          </a:p>
        </p:txBody>
      </p:sp>
    </p:spTree>
    <p:extLst>
      <p:ext uri="{BB962C8B-B14F-4D97-AF65-F5344CB8AC3E}">
        <p14:creationId xmlns:p14="http://schemas.microsoft.com/office/powerpoint/2010/main" val="1818531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4732865"/>
            <a:ext cx="7772400" cy="566738"/>
          </a:xfrm>
        </p:spPr>
        <p:txBody>
          <a:bodyPr anchor="b">
            <a:normAutofit/>
          </a:bodyPr>
          <a:lstStyle>
            <a:lvl1pPr algn="l">
              <a:defRPr sz="2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4401" y="932112"/>
            <a:ext cx="685800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a:lvl1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a:xfrm>
            <a:off x="457201" y="5299603"/>
            <a:ext cx="77724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79E0F3-B4CA-4C37-B375-3740DDB04F85}" type="datetimeFigureOut">
              <a:rPr lang="en-US" smtClean="0"/>
              <a:pPr/>
              <a:t>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C2EB18-5C85-4A27-BADE-16399D474118}" type="slidenum">
              <a:rPr lang="en-US" smtClean="0"/>
              <a:pPr/>
              <a:t>‹#›</a:t>
            </a:fld>
            <a:endParaRPr lang="en-US"/>
          </a:p>
        </p:txBody>
      </p:sp>
    </p:spTree>
    <p:extLst>
      <p:ext uri="{BB962C8B-B14F-4D97-AF65-F5344CB8AC3E}">
        <p14:creationId xmlns:p14="http://schemas.microsoft.com/office/powerpoint/2010/main" val="3699295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3" y="609602"/>
            <a:ext cx="7772399"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457202" y="4343400"/>
            <a:ext cx="7772399"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79E0F3-B4CA-4C37-B375-3740DDB04F85}" type="datetimeFigureOut">
              <a:rPr lang="en-US" smtClean="0"/>
              <a:pPr/>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2EB18-5C85-4A27-BADE-16399D474118}" type="slidenum">
              <a:rPr lang="en-US" smtClean="0"/>
              <a:pPr/>
              <a:t>‹#›</a:t>
            </a:fld>
            <a:endParaRPr lang="en-US"/>
          </a:p>
        </p:txBody>
      </p:sp>
    </p:spTree>
    <p:extLst>
      <p:ext uri="{BB962C8B-B14F-4D97-AF65-F5344CB8AC3E}">
        <p14:creationId xmlns:p14="http://schemas.microsoft.com/office/powerpoint/2010/main" val="16026156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4" name="TextBox 13"/>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988671" y="3352800"/>
            <a:ext cx="6876133" cy="381000"/>
          </a:xfrm>
        </p:spPr>
        <p:txBody>
          <a:bodyPr anchor="ct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462266" y="4343400"/>
            <a:ext cx="77724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79E0F3-B4CA-4C37-B375-3740DDB04F85}" type="datetimeFigureOut">
              <a:rPr lang="en-US" smtClean="0"/>
              <a:pPr/>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2EB18-5C85-4A27-BADE-16399D474118}" type="slidenum">
              <a:rPr lang="en-US" smtClean="0"/>
              <a:pPr/>
              <a:t>‹#›</a:t>
            </a:fld>
            <a:endParaRPr lang="en-US"/>
          </a:p>
        </p:txBody>
      </p:sp>
    </p:spTree>
    <p:extLst>
      <p:ext uri="{BB962C8B-B14F-4D97-AF65-F5344CB8AC3E}">
        <p14:creationId xmlns:p14="http://schemas.microsoft.com/office/powerpoint/2010/main" val="40136491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3291648"/>
            <a:ext cx="7772401" cy="1468800"/>
          </a:xfrm>
        </p:spPr>
        <p:txBody>
          <a:bodyPr anchor="b">
            <a:normAutofit/>
          </a:bodyPr>
          <a:lstStyle>
            <a:lvl1pPr algn="l">
              <a:defRPr sz="2800" b="0" cap="none"/>
            </a:lvl1pPr>
          </a:lstStyle>
          <a:p>
            <a:r>
              <a:rPr lang="en-US"/>
              <a:t>Click to edit Master title style</a:t>
            </a:r>
            <a:endParaRPr lang="en-US" dirty="0"/>
          </a:p>
        </p:txBody>
      </p:sp>
      <p:sp>
        <p:nvSpPr>
          <p:cNvPr id="3" name="Text Placeholder 2"/>
          <p:cNvSpPr>
            <a:spLocks noGrp="1"/>
          </p:cNvSpPr>
          <p:nvPr>
            <p:ph type="body" idx="1"/>
          </p:nvPr>
        </p:nvSpPr>
        <p:spPr>
          <a:xfrm>
            <a:off x="457200" y="4760448"/>
            <a:ext cx="7772402"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79E0F3-B4CA-4C37-B375-3740DDB04F85}" type="datetimeFigureOut">
              <a:rPr lang="en-US" smtClean="0"/>
              <a:pPr/>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2EB18-5C85-4A27-BADE-16399D474118}" type="slidenum">
              <a:rPr lang="en-US" smtClean="0"/>
              <a:pPr/>
              <a:t>‹#›</a:t>
            </a:fld>
            <a:endParaRPr lang="en-US"/>
          </a:p>
        </p:txBody>
      </p:sp>
    </p:spTree>
    <p:extLst>
      <p:ext uri="{BB962C8B-B14F-4D97-AF65-F5344CB8AC3E}">
        <p14:creationId xmlns:p14="http://schemas.microsoft.com/office/powerpoint/2010/main" val="2592363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6" name="TextBox 15"/>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457200" y="3886200"/>
            <a:ext cx="7772401" cy="8890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457200" y="4775200"/>
            <a:ext cx="7772401" cy="10160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79E0F3-B4CA-4C37-B375-3740DDB04F85}" type="datetimeFigureOut">
              <a:rPr lang="en-US" smtClean="0"/>
              <a:pPr/>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2EB18-5C85-4A27-BADE-16399D474118}" type="slidenum">
              <a:rPr lang="en-US" smtClean="0"/>
              <a:pPr/>
              <a:t>‹#›</a:t>
            </a:fld>
            <a:endParaRPr lang="en-US"/>
          </a:p>
        </p:txBody>
      </p:sp>
    </p:spTree>
    <p:extLst>
      <p:ext uri="{BB962C8B-B14F-4D97-AF65-F5344CB8AC3E}">
        <p14:creationId xmlns:p14="http://schemas.microsoft.com/office/powerpoint/2010/main" val="27058967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4440" y="609602"/>
            <a:ext cx="7772401" cy="2743199"/>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464440" y="3505200"/>
            <a:ext cx="7772401" cy="8382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464439" y="4343400"/>
            <a:ext cx="7772401" cy="14478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79E0F3-B4CA-4C37-B375-3740DDB04F85}" type="datetimeFigureOut">
              <a:rPr lang="en-US" smtClean="0"/>
              <a:pPr/>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2EB18-5C85-4A27-BADE-16399D474118}" type="slidenum">
              <a:rPr lang="en-US" smtClean="0"/>
              <a:pPr/>
              <a:t>‹#›</a:t>
            </a:fld>
            <a:endParaRPr lang="en-US"/>
          </a:p>
        </p:txBody>
      </p:sp>
    </p:spTree>
    <p:extLst>
      <p:ext uri="{BB962C8B-B14F-4D97-AF65-F5344CB8AC3E}">
        <p14:creationId xmlns:p14="http://schemas.microsoft.com/office/powerpoint/2010/main" val="30200864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8" name="Title 1"/>
          <p:cNvSpPr>
            <a:spLocks noGrp="1"/>
          </p:cNvSpPr>
          <p:nvPr>
            <p:ph type="title"/>
          </p:nvPr>
        </p:nvSpPr>
        <p:spPr>
          <a:xfrm>
            <a:off x="457200" y="609601"/>
            <a:ext cx="7772400" cy="1456267"/>
          </a:xfrm>
        </p:spPr>
        <p:txBody>
          <a:bodyPr>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79E0F3-B4CA-4C37-B375-3740DDB04F85}" type="datetimeFigureOut">
              <a:rPr lang="en-US" smtClean="0"/>
              <a:pPr/>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2EB18-5C85-4A27-BADE-16399D474118}" type="slidenum">
              <a:rPr lang="en-US" smtClean="0"/>
              <a:pPr/>
              <a:t>‹#›</a:t>
            </a:fld>
            <a:endParaRPr lang="en-US"/>
          </a:p>
        </p:txBody>
      </p:sp>
    </p:spTree>
    <p:extLst>
      <p:ext uri="{BB962C8B-B14F-4D97-AF65-F5344CB8AC3E}">
        <p14:creationId xmlns:p14="http://schemas.microsoft.com/office/powerpoint/2010/main" val="1333709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Vertical Title 1"/>
          <p:cNvSpPr>
            <a:spLocks noGrp="1"/>
          </p:cNvSpPr>
          <p:nvPr>
            <p:ph type="title" orient="vert"/>
          </p:nvPr>
        </p:nvSpPr>
        <p:spPr>
          <a:xfrm>
            <a:off x="6552978" y="609600"/>
            <a:ext cx="1676621" cy="5181601"/>
          </a:xfrm>
        </p:spPr>
        <p:txBody>
          <a:bodyPr vert="eaVert">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5990184"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79E0F3-B4CA-4C37-B375-3740DDB04F85}" type="datetimeFigureOut">
              <a:rPr lang="en-US" smtClean="0"/>
              <a:pPr/>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2EB18-5C85-4A27-BADE-16399D474118}" type="slidenum">
              <a:rPr lang="en-US" smtClean="0"/>
              <a:pPr/>
              <a:t>‹#›</a:t>
            </a:fld>
            <a:endParaRPr lang="en-US"/>
          </a:p>
        </p:txBody>
      </p:sp>
    </p:spTree>
    <p:extLst>
      <p:ext uri="{BB962C8B-B14F-4D97-AF65-F5344CB8AC3E}">
        <p14:creationId xmlns:p14="http://schemas.microsoft.com/office/powerpoint/2010/main" val="3966668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79E0F3-B4CA-4C37-B375-3740DDB04F85}" type="datetimeFigureOut">
              <a:rPr lang="en-US" smtClean="0"/>
              <a:pPr/>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2EB18-5C85-4A27-BADE-16399D474118}" type="slidenum">
              <a:rPr lang="en-US" smtClean="0"/>
              <a:pPr/>
              <a:t>‹#›</a:t>
            </a:fld>
            <a:endParaRPr lang="en-US"/>
          </a:p>
        </p:txBody>
      </p:sp>
    </p:spTree>
    <p:extLst>
      <p:ext uri="{BB962C8B-B14F-4D97-AF65-F5344CB8AC3E}">
        <p14:creationId xmlns:p14="http://schemas.microsoft.com/office/powerpoint/2010/main" val="3673360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2" y="3308581"/>
            <a:ext cx="77724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457201" y="4777381"/>
            <a:ext cx="7772400" cy="860400"/>
          </a:xfrm>
        </p:spPr>
        <p:txBody>
          <a:bodyPr anchor="t">
            <a:normAutofit/>
          </a:bodyPr>
          <a:lstStyle>
            <a:lvl1pPr marL="0" indent="0" algn="l">
              <a:buNone/>
              <a:defRPr sz="18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79E0F3-B4CA-4C37-B375-3740DDB04F85}" type="datetimeFigureOut">
              <a:rPr lang="en-US" smtClean="0"/>
              <a:pPr/>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2EB18-5C85-4A27-BADE-16399D474118}" type="slidenum">
              <a:rPr lang="en-US" smtClean="0"/>
              <a:pPr/>
              <a:t>‹#›</a:t>
            </a:fld>
            <a:endParaRPr lang="en-US"/>
          </a:p>
        </p:txBody>
      </p:sp>
    </p:spTree>
    <p:extLst>
      <p:ext uri="{BB962C8B-B14F-4D97-AF65-F5344CB8AC3E}">
        <p14:creationId xmlns:p14="http://schemas.microsoft.com/office/powerpoint/2010/main" val="2861345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1" y="2142068"/>
            <a:ext cx="3813048"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6553" y="2142068"/>
            <a:ext cx="3813048"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479E0F3-B4CA-4C37-B375-3740DDB04F85}" type="datetimeFigureOut">
              <a:rPr lang="en-US" smtClean="0"/>
              <a:pPr/>
              <a:t>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C2EB18-5C85-4A27-BADE-16399D474118}" type="slidenum">
              <a:rPr lang="en-US" smtClean="0"/>
              <a:pPr/>
              <a:t>‹#›</a:t>
            </a:fld>
            <a:endParaRPr lang="en-US"/>
          </a:p>
        </p:txBody>
      </p:sp>
    </p:spTree>
    <p:extLst>
      <p:ext uri="{BB962C8B-B14F-4D97-AF65-F5344CB8AC3E}">
        <p14:creationId xmlns:p14="http://schemas.microsoft.com/office/powerpoint/2010/main" val="222995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43480" y="2218267"/>
            <a:ext cx="354060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70201"/>
            <a:ext cx="3813048"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11120" y="2218267"/>
            <a:ext cx="35184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6552" y="2870201"/>
            <a:ext cx="3813048"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479E0F3-B4CA-4C37-B375-3740DDB04F85}" type="datetimeFigureOut">
              <a:rPr lang="en-US" smtClean="0"/>
              <a:pPr/>
              <a:t>2/26/2020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C2EB18-5C85-4A27-BADE-16399D474118}" type="slidenum">
              <a:rPr lang="en-US" smtClean="0"/>
              <a:pPr/>
              <a:t>‹#›</a:t>
            </a:fld>
            <a:endParaRPr lang="en-US"/>
          </a:p>
        </p:txBody>
      </p:sp>
    </p:spTree>
    <p:extLst>
      <p:ext uri="{BB962C8B-B14F-4D97-AF65-F5344CB8AC3E}">
        <p14:creationId xmlns:p14="http://schemas.microsoft.com/office/powerpoint/2010/main" val="2511296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609601"/>
            <a:ext cx="7772400" cy="1456267"/>
          </a:xfrm>
        </p:spPr>
        <p:txBody>
          <a:bodyPr>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479E0F3-B4CA-4C37-B375-3740DDB04F85}" type="datetimeFigureOut">
              <a:rPr lang="en-US" smtClean="0"/>
              <a:pPr/>
              <a:t>2/26/2020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C2EB18-5C85-4A27-BADE-16399D474118}" type="slidenum">
              <a:rPr lang="en-US" smtClean="0"/>
              <a:pPr/>
              <a:t>‹#›</a:t>
            </a:fld>
            <a:endParaRPr lang="en-US"/>
          </a:p>
        </p:txBody>
      </p:sp>
    </p:spTree>
    <p:extLst>
      <p:ext uri="{BB962C8B-B14F-4D97-AF65-F5344CB8AC3E}">
        <p14:creationId xmlns:p14="http://schemas.microsoft.com/office/powerpoint/2010/main" val="1247899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Date Placeholder 1"/>
          <p:cNvSpPr>
            <a:spLocks noGrp="1"/>
          </p:cNvSpPr>
          <p:nvPr>
            <p:ph type="dt" sz="half" idx="10"/>
          </p:nvPr>
        </p:nvSpPr>
        <p:spPr/>
        <p:txBody>
          <a:bodyPr/>
          <a:lstStyle/>
          <a:p>
            <a:fld id="{6479E0F3-B4CA-4C37-B375-3740DDB04F85}" type="datetimeFigureOut">
              <a:rPr lang="en-US" smtClean="0"/>
              <a:pPr/>
              <a:t>2/26/2020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C2EB18-5C85-4A27-BADE-16399D474118}" type="slidenum">
              <a:rPr lang="en-US" smtClean="0"/>
              <a:pPr/>
              <a:t>‹#›</a:t>
            </a:fld>
            <a:endParaRPr lang="en-US"/>
          </a:p>
        </p:txBody>
      </p:sp>
    </p:spTree>
    <p:extLst>
      <p:ext uri="{BB962C8B-B14F-4D97-AF65-F5344CB8AC3E}">
        <p14:creationId xmlns:p14="http://schemas.microsoft.com/office/powerpoint/2010/main" val="1967639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1718" y="1557868"/>
            <a:ext cx="2862910" cy="1439332"/>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606144" y="609601"/>
            <a:ext cx="4627975"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61718" y="2997200"/>
            <a:ext cx="2862910" cy="184573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79E0F3-B4CA-4C37-B375-3740DDB04F85}" type="datetimeFigureOut">
              <a:rPr lang="en-US" smtClean="0"/>
              <a:pPr/>
              <a:t>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C2EB18-5C85-4A27-BADE-16399D474118}" type="slidenum">
              <a:rPr lang="en-US" smtClean="0"/>
              <a:pPr/>
              <a:t>‹#›</a:t>
            </a:fld>
            <a:endParaRPr lang="en-US"/>
          </a:p>
        </p:txBody>
      </p:sp>
    </p:spTree>
    <p:extLst>
      <p:ext uri="{BB962C8B-B14F-4D97-AF65-F5344CB8AC3E}">
        <p14:creationId xmlns:p14="http://schemas.microsoft.com/office/powerpoint/2010/main" val="1377198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2128" y="1735672"/>
            <a:ext cx="4097204" cy="1371600"/>
          </a:xfrm>
        </p:spPr>
        <p:txBody>
          <a:bodyPr anchor="b">
            <a:normAutofit/>
          </a:bodyPr>
          <a:lstStyle>
            <a:lvl1pPr algn="l">
              <a:defRPr sz="24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029200" y="914400"/>
            <a:ext cx="320040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dirty="0"/>
            </a:lvl1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a:xfrm>
            <a:off x="462128" y="3107272"/>
            <a:ext cx="409720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79E0F3-B4CA-4C37-B375-3740DDB04F85}" type="datetimeFigureOut">
              <a:rPr lang="en-US" smtClean="0"/>
              <a:pPr/>
              <a:t>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C2EB18-5C85-4A27-BADE-16399D474118}" type="slidenum">
              <a:rPr lang="en-US" smtClean="0"/>
              <a:pPr/>
              <a:t>‹#›</a:t>
            </a:fld>
            <a:endParaRPr lang="en-US"/>
          </a:p>
        </p:txBody>
      </p:sp>
    </p:spTree>
    <p:extLst>
      <p:ext uri="{BB962C8B-B14F-4D97-AF65-F5344CB8AC3E}">
        <p14:creationId xmlns:p14="http://schemas.microsoft.com/office/powerpoint/2010/main" val="323346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1"/>
            <a:ext cx="7772400"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2142068"/>
            <a:ext cx="7772400"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23712" y="5870576"/>
            <a:ext cx="1212173"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479E0F3-B4CA-4C37-B375-3740DDB04F85}" type="datetimeFigureOut">
              <a:rPr lang="en-US" smtClean="0"/>
              <a:pPr/>
              <a:t>2/26/2020</a:t>
            </a:fld>
            <a:endParaRPr lang="en-US"/>
          </a:p>
        </p:txBody>
      </p:sp>
      <p:sp>
        <p:nvSpPr>
          <p:cNvPr id="5" name="Footer Placeholder 4"/>
          <p:cNvSpPr>
            <a:spLocks noGrp="1"/>
          </p:cNvSpPr>
          <p:nvPr>
            <p:ph type="ftr" sz="quarter" idx="3"/>
          </p:nvPr>
        </p:nvSpPr>
        <p:spPr>
          <a:xfrm>
            <a:off x="457200" y="5870576"/>
            <a:ext cx="5990311"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812085" y="5870576"/>
            <a:ext cx="417516"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FC2EB18-5C85-4A27-BADE-16399D474118}" type="slidenum">
              <a:rPr lang="en-US" smtClean="0"/>
              <a:pPr/>
              <a:t>‹#›</a:t>
            </a:fld>
            <a:endParaRPr lang="en-US"/>
          </a:p>
        </p:txBody>
      </p:sp>
    </p:spTree>
    <p:extLst>
      <p:ext uri="{BB962C8B-B14F-4D97-AF65-F5344CB8AC3E}">
        <p14:creationId xmlns:p14="http://schemas.microsoft.com/office/powerpoint/2010/main" val="2129177313"/>
      </p:ext>
    </p:extLst>
  </p:cSld>
  <p:clrMap bg1="dk1" tx1="lt1" bg2="dk2"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 id="2147483842" r:id="rId14"/>
    <p:sldLayoutId id="2147483843" r:id="rId15"/>
    <p:sldLayoutId id="2147483844" r:id="rId16"/>
    <p:sldLayoutId id="2147483845"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4.jpeg"/><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3.emf"/><Relationship Id="rId5" Type="http://schemas.openxmlformats.org/officeDocument/2006/relationships/oleObject" Target="../embeddings/oleObject1.bin"/><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9.jpeg"/><Relationship Id="rId4" Type="http://schemas.openxmlformats.org/officeDocument/2006/relationships/image" Target="../media/image8.wmf"/></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92000">
              <a:srgbClr val="FFFF00"/>
            </a:gs>
            <a:gs pos="73000">
              <a:schemeClr val="accent3">
                <a:lumMod val="50000"/>
              </a:schemeClr>
            </a:gs>
            <a:gs pos="20000">
              <a:schemeClr val="bg2">
                <a:lumMod val="60000"/>
                <a:lumOff val="40000"/>
              </a:schemeClr>
            </a:gs>
            <a:gs pos="46000">
              <a:srgbClr val="7030A0"/>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31640" y="1246797"/>
            <a:ext cx="7772400" cy="1470025"/>
          </a:xfrm>
        </p:spPr>
        <p:txBody>
          <a:bodyPr>
            <a:normAutofit fontScale="90000"/>
          </a:bodyPr>
          <a:lstStyle/>
          <a:p>
            <a:r>
              <a:rPr lang="mk-MK" sz="4800" b="1" normalizeH="1" dirty="0">
                <a:solidFill>
                  <a:srgbClr val="FFFF00"/>
                </a:solidFill>
                <a:latin typeface="Comic Sans MS" panose="030F0702030302020204" pitchFamily="66" charset="0"/>
              </a:rPr>
              <a:t>Европски квиз  на парите</a:t>
            </a:r>
            <a:r>
              <a:rPr lang="mk-MK" sz="4800" b="1" dirty="0">
                <a:solidFill>
                  <a:srgbClr val="FFFF00"/>
                </a:solidFill>
                <a:latin typeface="Comic Sans MS" panose="030F0702030302020204" pitchFamily="66" charset="0"/>
              </a:rPr>
              <a:t> </a:t>
            </a:r>
            <a:r>
              <a:rPr lang="mk-MK" sz="4800" b="1" normalizeH="1" dirty="0">
                <a:solidFill>
                  <a:srgbClr val="FFFF00"/>
                </a:solidFill>
                <a:latin typeface="Comic Sans MS" panose="030F0702030302020204" pitchFamily="66" charset="0"/>
              </a:rPr>
              <a:t>20</a:t>
            </a:r>
            <a:r>
              <a:rPr lang="en-US" sz="4800" b="1" normalizeH="1" dirty="0">
                <a:solidFill>
                  <a:srgbClr val="FFFF00"/>
                </a:solidFill>
                <a:latin typeface="Comic Sans MS" panose="030F0702030302020204" pitchFamily="66" charset="0"/>
              </a:rPr>
              <a:t>20 </a:t>
            </a:r>
          </a:p>
        </p:txBody>
      </p:sp>
      <p:pic>
        <p:nvPicPr>
          <p:cNvPr id="1026" name="Picture 2" descr="C:\Users\marija\AppData\Local\Microsoft\Windows\Temporary Internet Files\Content.Outlook\2Q2ZQK4D\logo_mapas_latinica.jpg"/>
          <p:cNvPicPr>
            <a:picLocks noChangeAspect="1" noChangeArrowheads="1"/>
          </p:cNvPicPr>
          <p:nvPr/>
        </p:nvPicPr>
        <p:blipFill>
          <a:blip r:embed="rId2" cstate="print"/>
          <a:srcRect/>
          <a:stretch>
            <a:fillRect/>
          </a:stretch>
        </p:blipFill>
        <p:spPr bwMode="auto">
          <a:xfrm>
            <a:off x="7236296" y="4766063"/>
            <a:ext cx="1152128" cy="987125"/>
          </a:xfrm>
          <a:prstGeom prst="rect">
            <a:avLst/>
          </a:prstGeom>
          <a:noFill/>
        </p:spPr>
      </p:pic>
      <p:pic>
        <p:nvPicPr>
          <p:cNvPr id="10" name="Picture 9">
            <a:extLst>
              <a:ext uri="{FF2B5EF4-FFF2-40B4-BE49-F238E27FC236}">
                <a16:creationId xmlns:a16="http://schemas.microsoft.com/office/drawing/2014/main" id="{7DE6DC66-DB49-4D63-B86C-E9C2E78BD0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3567025"/>
            <a:ext cx="3168352" cy="21861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Rectangle 2">
            <a:extLst>
              <a:ext uri="{FF2B5EF4-FFF2-40B4-BE49-F238E27FC236}">
                <a16:creationId xmlns:a16="http://schemas.microsoft.com/office/drawing/2014/main" id="{C3B9EAE3-D4A1-450B-85A0-B2B6CF66384F}"/>
              </a:ext>
            </a:extLst>
          </p:cNvPr>
          <p:cNvSpPr/>
          <p:nvPr/>
        </p:nvSpPr>
        <p:spPr>
          <a:xfrm>
            <a:off x="5868144" y="5753188"/>
            <a:ext cx="4572000" cy="738664"/>
          </a:xfrm>
          <a:prstGeom prst="rect">
            <a:avLst/>
          </a:prstGeom>
        </p:spPr>
        <p:txBody>
          <a:bodyPr wrap="square">
            <a:spAutoFit/>
          </a:bodyPr>
          <a:lstStyle/>
          <a:p>
            <a:pPr marL="640080" lvl="2" indent="0">
              <a:spcBef>
                <a:spcPts val="0"/>
              </a:spcBef>
              <a:buFont typeface="Rage Italic" pitchFamily="66" charset="0"/>
              <a:buNone/>
              <a:defRPr/>
            </a:pPr>
            <a:r>
              <a:rPr lang="mk-MK" sz="1400" b="1" dirty="0">
                <a:solidFill>
                  <a:schemeClr val="bg2">
                    <a:lumMod val="75000"/>
                  </a:schemeClr>
                </a:solidFill>
                <a:latin typeface="Comic Sans MS" pitchFamily="66" charset="0"/>
              </a:rPr>
              <a:t>Агенција за супервизија </a:t>
            </a:r>
          </a:p>
          <a:p>
            <a:pPr marL="640080" lvl="2" indent="0">
              <a:spcBef>
                <a:spcPts val="0"/>
              </a:spcBef>
              <a:buFont typeface="Rage Italic" pitchFamily="66" charset="0"/>
              <a:buNone/>
              <a:defRPr/>
            </a:pPr>
            <a:r>
              <a:rPr lang="mk-MK" sz="1400" b="1" dirty="0">
                <a:solidFill>
                  <a:schemeClr val="bg2">
                    <a:lumMod val="75000"/>
                  </a:schemeClr>
                </a:solidFill>
                <a:latin typeface="Comic Sans MS" pitchFamily="66" charset="0"/>
              </a:rPr>
              <a:t>на капитално финансирано </a:t>
            </a:r>
          </a:p>
          <a:p>
            <a:pPr marL="640080" lvl="2" indent="0">
              <a:spcBef>
                <a:spcPts val="0"/>
              </a:spcBef>
              <a:buFont typeface="Rage Italic" pitchFamily="66" charset="0"/>
              <a:buNone/>
              <a:defRPr/>
            </a:pPr>
            <a:r>
              <a:rPr lang="mk-MK" sz="1400" b="1" dirty="0">
                <a:solidFill>
                  <a:schemeClr val="bg2">
                    <a:lumMod val="75000"/>
                  </a:schemeClr>
                </a:solidFill>
                <a:latin typeface="Comic Sans MS" pitchFamily="66" charset="0"/>
              </a:rPr>
              <a:t>пензиско осигурување</a:t>
            </a:r>
          </a:p>
        </p:txBody>
      </p:sp>
    </p:spTree>
    <p:extLst>
      <p:ext uri="{BB962C8B-B14F-4D97-AF65-F5344CB8AC3E}">
        <p14:creationId xmlns:p14="http://schemas.microsoft.com/office/powerpoint/2010/main" val="2138901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15888"/>
            <a:ext cx="8042275" cy="1587500"/>
          </a:xfrm>
        </p:spPr>
        <p:txBody>
          <a:bodyPr>
            <a:normAutofit/>
          </a:bodyPr>
          <a:lstStyle/>
          <a:p>
            <a:pPr algn="r" eaLnBrk="1" fontAlgn="auto" hangingPunct="1">
              <a:spcAft>
                <a:spcPts val="0"/>
              </a:spcAft>
              <a:defRPr/>
            </a:pPr>
            <a:r>
              <a:rPr lang="mk-MK" sz="3200" b="1" normalizeH="1" dirty="0">
                <a:solidFill>
                  <a:srgbClr val="FFFF00"/>
                </a:solidFill>
                <a:latin typeface="Comic Sans MS" pitchFamily="66" charset="0"/>
              </a:rPr>
              <a:t>како можеме да се приклучиме во приватен пензиски фонд? </a:t>
            </a:r>
            <a:endParaRPr lang="en-US" sz="3200" b="1" normalizeH="1" dirty="0">
              <a:solidFill>
                <a:srgbClr val="FFFF00"/>
              </a:solidFill>
              <a:latin typeface="Comic Sans MS" pitchFamily="66" charset="0"/>
            </a:endParaRPr>
          </a:p>
        </p:txBody>
      </p:sp>
      <p:sp>
        <p:nvSpPr>
          <p:cNvPr id="27651" name="Content Placeholder 2"/>
          <p:cNvSpPr>
            <a:spLocks noGrp="1"/>
          </p:cNvSpPr>
          <p:nvPr>
            <p:ph idx="1"/>
          </p:nvPr>
        </p:nvSpPr>
        <p:spPr>
          <a:xfrm>
            <a:off x="99593" y="1934212"/>
            <a:ext cx="9044407" cy="283537"/>
          </a:xfrm>
        </p:spPr>
        <p:txBody>
          <a:bodyPr>
            <a:normAutofit fontScale="25000" lnSpcReduction="20000"/>
          </a:bodyPr>
          <a:lstStyle/>
          <a:p>
            <a:pPr eaLnBrk="1" hangingPunct="1">
              <a:lnSpc>
                <a:spcPct val="120000"/>
              </a:lnSpc>
              <a:spcBef>
                <a:spcPct val="0"/>
              </a:spcBef>
              <a:buFont typeface="Wingdings 2" pitchFamily="18" charset="2"/>
              <a:buNone/>
            </a:pPr>
            <a:endParaRPr lang="mk-MK" altLang="en-US" sz="5600" b="1" dirty="0">
              <a:solidFill>
                <a:srgbClr val="FF0000"/>
              </a:solidFill>
              <a:latin typeface="Comic Sans MS" pitchFamily="66" charset="0"/>
            </a:endParaRPr>
          </a:p>
          <a:p>
            <a:pPr eaLnBrk="1" hangingPunct="1">
              <a:lnSpc>
                <a:spcPct val="120000"/>
              </a:lnSpc>
              <a:spcBef>
                <a:spcPct val="0"/>
              </a:spcBef>
              <a:buFont typeface="Wingdings 2" pitchFamily="18" charset="2"/>
              <a:buNone/>
            </a:pPr>
            <a:endParaRPr lang="mk-MK" altLang="en-US" sz="5600" b="1" dirty="0">
              <a:latin typeface="Comic Sans MS" pitchFamily="66" charset="0"/>
            </a:endParaRPr>
          </a:p>
          <a:p>
            <a:pPr eaLnBrk="1" hangingPunct="1">
              <a:lnSpc>
                <a:spcPct val="120000"/>
              </a:lnSpc>
              <a:spcBef>
                <a:spcPct val="0"/>
              </a:spcBef>
              <a:buFont typeface="Wingdings 2" pitchFamily="18" charset="2"/>
              <a:buNone/>
            </a:pPr>
            <a:r>
              <a:rPr lang="mk-MK" altLang="en-US" sz="6400" b="1" dirty="0">
                <a:latin typeface="Comic Sans MS" pitchFamily="66" charset="0"/>
              </a:rPr>
              <a:t>Постојат 3 пензиски друштва</a:t>
            </a:r>
          </a:p>
          <a:p>
            <a:pPr eaLnBrk="1" hangingPunct="1">
              <a:lnSpc>
                <a:spcPct val="120000"/>
              </a:lnSpc>
              <a:spcBef>
                <a:spcPct val="0"/>
              </a:spcBef>
              <a:buFont typeface="Rage Italic" pitchFamily="66" charset="0"/>
              <a:buNone/>
            </a:pPr>
            <a:r>
              <a:rPr lang="mk-MK" altLang="en-US" sz="6400" b="1" dirty="0">
                <a:solidFill>
                  <a:schemeClr val="tx1"/>
                </a:solidFill>
                <a:latin typeface="Comic Sans MS" pitchFamily="66" charset="0"/>
              </a:rPr>
              <a:t>Бираме пензиски фонд преку избор на друштво кое управува со него!</a:t>
            </a:r>
          </a:p>
          <a:p>
            <a:pPr eaLnBrk="1" hangingPunct="1">
              <a:spcBef>
                <a:spcPct val="0"/>
              </a:spcBef>
              <a:buFont typeface="Rage Italic" pitchFamily="66" charset="0"/>
              <a:buNone/>
            </a:pPr>
            <a:endParaRPr lang="mk-MK" altLang="en-US" sz="2500" b="1" dirty="0">
              <a:solidFill>
                <a:schemeClr val="bg1"/>
              </a:solidFill>
              <a:latin typeface="Comic Sans MS" pitchFamily="66" charset="0"/>
            </a:endParaRPr>
          </a:p>
          <a:p>
            <a:pPr eaLnBrk="1" hangingPunct="1">
              <a:spcBef>
                <a:spcPct val="0"/>
              </a:spcBef>
              <a:buFont typeface="Rage Italic" pitchFamily="66" charset="0"/>
              <a:buNone/>
            </a:pPr>
            <a:endParaRPr lang="mk-MK" altLang="en-US" sz="2500" b="1" dirty="0">
              <a:solidFill>
                <a:schemeClr val="bg1"/>
              </a:solidFill>
              <a:latin typeface="Comic Sans MS" pitchFamily="66" charset="0"/>
            </a:endParaRPr>
          </a:p>
          <a:p>
            <a:pPr eaLnBrk="1" hangingPunct="1">
              <a:buFont typeface="Rage Italic" pitchFamily="66" charset="0"/>
              <a:buNone/>
            </a:pPr>
            <a:endParaRPr lang="mk-MK" altLang="en-US" dirty="0"/>
          </a:p>
          <a:p>
            <a:pPr eaLnBrk="1" hangingPunct="1">
              <a:buFont typeface="Rage Italic" pitchFamily="66" charset="0"/>
              <a:buNone/>
            </a:pPr>
            <a:endParaRPr lang="mk-MK" altLang="en-US" dirty="0"/>
          </a:p>
          <a:p>
            <a:pPr eaLnBrk="1" hangingPunct="1">
              <a:buFont typeface="Rage Italic" pitchFamily="66" charset="0"/>
              <a:buNone/>
            </a:pPr>
            <a:endParaRPr lang="mk-MK" altLang="en-US" dirty="0"/>
          </a:p>
          <a:p>
            <a:pPr eaLnBrk="1" hangingPunct="1">
              <a:buFont typeface="Rage Italic" pitchFamily="66" charset="0"/>
              <a:buNone/>
            </a:pPr>
            <a:endParaRPr lang="mk-MK" altLang="en-US" dirty="0"/>
          </a:p>
        </p:txBody>
      </p:sp>
      <p:pic>
        <p:nvPicPr>
          <p:cNvPr id="27653" name="Picture 5" descr="KB-logo.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641" y="2333161"/>
            <a:ext cx="1296145" cy="925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TextBox 6"/>
          <p:cNvSpPr txBox="1">
            <a:spLocks noChangeArrowheads="1"/>
          </p:cNvSpPr>
          <p:nvPr/>
        </p:nvSpPr>
        <p:spPr bwMode="auto">
          <a:xfrm>
            <a:off x="2236119" y="2486165"/>
            <a:ext cx="396044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Macedonian Helv" pitchFamily="34" charset="0"/>
              </a:defRPr>
            </a:lvl1pPr>
            <a:lvl2pPr marL="742950" indent="-285750" eaLnBrk="0" hangingPunct="0">
              <a:defRPr>
                <a:solidFill>
                  <a:schemeClr val="tx1"/>
                </a:solidFill>
                <a:latin typeface="Macedonian Helv" pitchFamily="34" charset="0"/>
              </a:defRPr>
            </a:lvl2pPr>
            <a:lvl3pPr marL="1143000" indent="-228600" eaLnBrk="0" hangingPunct="0">
              <a:defRPr>
                <a:solidFill>
                  <a:schemeClr val="tx1"/>
                </a:solidFill>
                <a:latin typeface="Macedonian Helv" pitchFamily="34" charset="0"/>
              </a:defRPr>
            </a:lvl3pPr>
            <a:lvl4pPr marL="1600200" indent="-228600" eaLnBrk="0" hangingPunct="0">
              <a:defRPr>
                <a:solidFill>
                  <a:schemeClr val="tx1"/>
                </a:solidFill>
                <a:latin typeface="Macedonian Helv" pitchFamily="34" charset="0"/>
              </a:defRPr>
            </a:lvl4pPr>
            <a:lvl5pPr marL="2057400" indent="-228600" eaLnBrk="0" hangingPunct="0">
              <a:defRPr>
                <a:solidFill>
                  <a:schemeClr val="tx1"/>
                </a:solidFill>
                <a:latin typeface="Macedonian Helv" pitchFamily="34" charset="0"/>
              </a:defRPr>
            </a:lvl5pPr>
            <a:lvl6pPr marL="2514600" indent="-228600" eaLnBrk="0" fontAlgn="base" hangingPunct="0">
              <a:spcBef>
                <a:spcPct val="0"/>
              </a:spcBef>
              <a:spcAft>
                <a:spcPct val="0"/>
              </a:spcAft>
              <a:defRPr>
                <a:solidFill>
                  <a:schemeClr val="tx1"/>
                </a:solidFill>
                <a:latin typeface="Macedonian Helv" pitchFamily="34" charset="0"/>
              </a:defRPr>
            </a:lvl6pPr>
            <a:lvl7pPr marL="2971800" indent="-228600" eaLnBrk="0" fontAlgn="base" hangingPunct="0">
              <a:spcBef>
                <a:spcPct val="0"/>
              </a:spcBef>
              <a:spcAft>
                <a:spcPct val="0"/>
              </a:spcAft>
              <a:defRPr>
                <a:solidFill>
                  <a:schemeClr val="tx1"/>
                </a:solidFill>
                <a:latin typeface="Macedonian Helv" pitchFamily="34" charset="0"/>
              </a:defRPr>
            </a:lvl7pPr>
            <a:lvl8pPr marL="3429000" indent="-228600" eaLnBrk="0" fontAlgn="base" hangingPunct="0">
              <a:spcBef>
                <a:spcPct val="0"/>
              </a:spcBef>
              <a:spcAft>
                <a:spcPct val="0"/>
              </a:spcAft>
              <a:defRPr>
                <a:solidFill>
                  <a:schemeClr val="tx1"/>
                </a:solidFill>
                <a:latin typeface="Macedonian Helv" pitchFamily="34" charset="0"/>
              </a:defRPr>
            </a:lvl8pPr>
            <a:lvl9pPr marL="3886200" indent="-228600" eaLnBrk="0" fontAlgn="base" hangingPunct="0">
              <a:spcBef>
                <a:spcPct val="0"/>
              </a:spcBef>
              <a:spcAft>
                <a:spcPct val="0"/>
              </a:spcAft>
              <a:defRPr>
                <a:solidFill>
                  <a:schemeClr val="tx1"/>
                </a:solidFill>
                <a:latin typeface="Macedonian Helv" pitchFamily="34" charset="0"/>
              </a:defRPr>
            </a:lvl9pPr>
          </a:lstStyle>
          <a:p>
            <a:pPr eaLnBrk="1" hangingPunct="1"/>
            <a:r>
              <a:rPr lang="mk-MK" altLang="en-US" sz="2000" b="1" dirty="0">
                <a:latin typeface="Comic Sans MS" pitchFamily="66" charset="0"/>
              </a:rPr>
              <a:t>КБ Прво пензиско друштво АД Скопје</a:t>
            </a:r>
          </a:p>
        </p:txBody>
      </p:sp>
      <p:sp>
        <p:nvSpPr>
          <p:cNvPr id="27655" name="TextBox 7"/>
          <p:cNvSpPr txBox="1">
            <a:spLocks noChangeArrowheads="1"/>
          </p:cNvSpPr>
          <p:nvPr/>
        </p:nvSpPr>
        <p:spPr bwMode="auto">
          <a:xfrm>
            <a:off x="2426618" y="3453388"/>
            <a:ext cx="429076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Macedonian Helv" pitchFamily="34" charset="0"/>
              </a:defRPr>
            </a:lvl1pPr>
            <a:lvl2pPr marL="742950" indent="-285750" eaLnBrk="0" hangingPunct="0">
              <a:defRPr>
                <a:solidFill>
                  <a:schemeClr val="tx1"/>
                </a:solidFill>
                <a:latin typeface="Macedonian Helv" pitchFamily="34" charset="0"/>
              </a:defRPr>
            </a:lvl2pPr>
            <a:lvl3pPr marL="1143000" indent="-228600" eaLnBrk="0" hangingPunct="0">
              <a:defRPr>
                <a:solidFill>
                  <a:schemeClr val="tx1"/>
                </a:solidFill>
                <a:latin typeface="Macedonian Helv" pitchFamily="34" charset="0"/>
              </a:defRPr>
            </a:lvl3pPr>
            <a:lvl4pPr marL="1600200" indent="-228600" eaLnBrk="0" hangingPunct="0">
              <a:defRPr>
                <a:solidFill>
                  <a:schemeClr val="tx1"/>
                </a:solidFill>
                <a:latin typeface="Macedonian Helv" pitchFamily="34" charset="0"/>
              </a:defRPr>
            </a:lvl4pPr>
            <a:lvl5pPr marL="2057400" indent="-228600" eaLnBrk="0" hangingPunct="0">
              <a:defRPr>
                <a:solidFill>
                  <a:schemeClr val="tx1"/>
                </a:solidFill>
                <a:latin typeface="Macedonian Helv" pitchFamily="34" charset="0"/>
              </a:defRPr>
            </a:lvl5pPr>
            <a:lvl6pPr marL="2514600" indent="-228600" eaLnBrk="0" fontAlgn="base" hangingPunct="0">
              <a:spcBef>
                <a:spcPct val="0"/>
              </a:spcBef>
              <a:spcAft>
                <a:spcPct val="0"/>
              </a:spcAft>
              <a:defRPr>
                <a:solidFill>
                  <a:schemeClr val="tx1"/>
                </a:solidFill>
                <a:latin typeface="Macedonian Helv" pitchFamily="34" charset="0"/>
              </a:defRPr>
            </a:lvl6pPr>
            <a:lvl7pPr marL="2971800" indent="-228600" eaLnBrk="0" fontAlgn="base" hangingPunct="0">
              <a:spcBef>
                <a:spcPct val="0"/>
              </a:spcBef>
              <a:spcAft>
                <a:spcPct val="0"/>
              </a:spcAft>
              <a:defRPr>
                <a:solidFill>
                  <a:schemeClr val="tx1"/>
                </a:solidFill>
                <a:latin typeface="Macedonian Helv" pitchFamily="34" charset="0"/>
              </a:defRPr>
            </a:lvl7pPr>
            <a:lvl8pPr marL="3429000" indent="-228600" eaLnBrk="0" fontAlgn="base" hangingPunct="0">
              <a:spcBef>
                <a:spcPct val="0"/>
              </a:spcBef>
              <a:spcAft>
                <a:spcPct val="0"/>
              </a:spcAft>
              <a:defRPr>
                <a:solidFill>
                  <a:schemeClr val="tx1"/>
                </a:solidFill>
                <a:latin typeface="Macedonian Helv" pitchFamily="34" charset="0"/>
              </a:defRPr>
            </a:lvl8pPr>
            <a:lvl9pPr marL="3886200" indent="-228600" eaLnBrk="0" fontAlgn="base" hangingPunct="0">
              <a:spcBef>
                <a:spcPct val="0"/>
              </a:spcBef>
              <a:spcAft>
                <a:spcPct val="0"/>
              </a:spcAft>
              <a:defRPr>
                <a:solidFill>
                  <a:schemeClr val="tx1"/>
                </a:solidFill>
                <a:latin typeface="Macedonian Helv" pitchFamily="34" charset="0"/>
              </a:defRPr>
            </a:lvl9pPr>
          </a:lstStyle>
          <a:p>
            <a:pPr eaLnBrk="1" hangingPunct="1"/>
            <a:r>
              <a:rPr lang="mk-MK" altLang="en-US" sz="2000" b="1" dirty="0">
                <a:latin typeface="Comic Sans MS" pitchFamily="66" charset="0"/>
              </a:rPr>
              <a:t>Сава пензиско друштво а.д. Скопје</a:t>
            </a:r>
          </a:p>
        </p:txBody>
      </p:sp>
      <p:sp>
        <p:nvSpPr>
          <p:cNvPr id="9" name="Rectangle 2"/>
          <p:cNvSpPr txBox="1">
            <a:spLocks noChangeArrowheads="1"/>
          </p:cNvSpPr>
          <p:nvPr/>
        </p:nvSpPr>
        <p:spPr>
          <a:xfrm>
            <a:off x="2461652" y="5108093"/>
            <a:ext cx="3816424" cy="360462"/>
          </a:xfrm>
          <a:prstGeom prst="rect">
            <a:avLst/>
          </a:prstGeom>
          <a:effectLst/>
        </p:spPr>
        <p:txBody>
          <a:bodyPr vert="horz" lIns="91440" tIns="45720" rIns="91440" bIns="45720" rtlCol="0" anchor="ctr">
            <a:noAutofit/>
          </a:body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mk-MK" sz="1600" b="1" i="0" u="none" strike="noStrike" kern="1200" cap="all" spc="0" normalizeH="1" baseline="0" noProof="0" dirty="0">
                <a:ln w="3175" cmpd="sng">
                  <a:noFill/>
                </a:ln>
                <a:solidFill>
                  <a:srgbClr val="FFFF00"/>
                </a:solidFill>
                <a:effectLst/>
                <a:uLnTx/>
                <a:uFillTx/>
                <a:latin typeface="Comic Sans MS" pitchFamily="66" charset="0"/>
                <a:ea typeface="+mj-ea"/>
                <a:cs typeface="+mj-cs"/>
              </a:rPr>
              <a:t>Кој ги штити нашите права</a:t>
            </a:r>
            <a:r>
              <a:rPr kumimoji="0" lang="mk-MK" sz="2000" b="1" i="0" u="none" strike="noStrike" kern="1200" cap="all" spc="0" normalizeH="1" baseline="0" noProof="0" dirty="0">
                <a:ln w="3175" cmpd="sng">
                  <a:noFill/>
                </a:ln>
                <a:solidFill>
                  <a:srgbClr val="FFFF00"/>
                </a:solidFill>
                <a:effectLst/>
                <a:uLnTx/>
                <a:uFillTx/>
                <a:latin typeface="Comic Sans MS" pitchFamily="66" charset="0"/>
                <a:ea typeface="+mj-ea"/>
                <a:cs typeface="+mj-cs"/>
              </a:rPr>
              <a:t>?</a:t>
            </a:r>
            <a:r>
              <a:rPr kumimoji="0" lang="mk-MK" sz="3000" b="1" i="0" u="none" strike="noStrike" kern="1200" cap="all" spc="0" normalizeH="1" baseline="0" noProof="0" dirty="0">
                <a:ln w="3175" cmpd="sng">
                  <a:noFill/>
                </a:ln>
                <a:solidFill>
                  <a:srgbClr val="FFFF00"/>
                </a:solidFill>
                <a:effectLst/>
                <a:uLnTx/>
                <a:uFillTx/>
                <a:latin typeface="Comic Sans MS" pitchFamily="66" charset="0"/>
                <a:ea typeface="+mj-ea"/>
                <a:cs typeface="+mj-cs"/>
              </a:rPr>
              <a:t> </a:t>
            </a:r>
            <a:endParaRPr kumimoji="0" lang="en-US" sz="3000" b="1" i="0" u="none" strike="noStrike" kern="1200" cap="all" spc="0" normalizeH="1" baseline="0" noProof="0" dirty="0">
              <a:ln w="3175" cmpd="sng">
                <a:noFill/>
              </a:ln>
              <a:solidFill>
                <a:srgbClr val="FFFF00"/>
              </a:solidFill>
              <a:effectLst/>
              <a:uLnTx/>
              <a:uFillTx/>
              <a:latin typeface="Comic Sans MS" pitchFamily="66" charset="0"/>
              <a:ea typeface="+mj-ea"/>
              <a:cs typeface="+mj-cs"/>
            </a:endParaRPr>
          </a:p>
        </p:txBody>
      </p:sp>
      <p:pic>
        <p:nvPicPr>
          <p:cNvPr id="1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4871" y="5460107"/>
            <a:ext cx="1121049" cy="1147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11" name="Rectangle 10"/>
          <p:cNvSpPr/>
          <p:nvPr/>
        </p:nvSpPr>
        <p:spPr>
          <a:xfrm>
            <a:off x="2286000" y="5431974"/>
            <a:ext cx="4806280" cy="1323439"/>
          </a:xfrm>
          <a:prstGeom prst="rect">
            <a:avLst/>
          </a:prstGeom>
        </p:spPr>
        <p:txBody>
          <a:bodyPr wrap="square">
            <a:spAutoFit/>
          </a:bodyPr>
          <a:lstStyle/>
          <a:p>
            <a:pPr marL="640080" lvl="2" indent="0">
              <a:spcBef>
                <a:spcPts val="0"/>
              </a:spcBef>
              <a:buFont typeface="Rage Italic" pitchFamily="66" charset="0"/>
              <a:buNone/>
              <a:defRPr/>
            </a:pPr>
            <a:r>
              <a:rPr lang="mk-MK" sz="1600" b="1" dirty="0">
                <a:latin typeface="Comic Sans MS" pitchFamily="66" charset="0"/>
              </a:rPr>
              <a:t>Агенција за супервизија </a:t>
            </a:r>
          </a:p>
          <a:p>
            <a:pPr marL="640080" lvl="2" indent="0">
              <a:spcBef>
                <a:spcPts val="0"/>
              </a:spcBef>
              <a:buFont typeface="Rage Italic" pitchFamily="66" charset="0"/>
              <a:buNone/>
              <a:defRPr/>
            </a:pPr>
            <a:r>
              <a:rPr lang="mk-MK" sz="1600" b="1" dirty="0">
                <a:latin typeface="Comic Sans MS" pitchFamily="66" charset="0"/>
              </a:rPr>
              <a:t>на капитално финансирано </a:t>
            </a:r>
          </a:p>
          <a:p>
            <a:pPr marL="640080" lvl="2" indent="0">
              <a:spcBef>
                <a:spcPts val="0"/>
              </a:spcBef>
              <a:buFont typeface="Rage Italic" pitchFamily="66" charset="0"/>
              <a:buNone/>
              <a:defRPr/>
            </a:pPr>
            <a:r>
              <a:rPr lang="mk-MK" sz="1600" b="1" dirty="0">
                <a:latin typeface="Comic Sans MS" pitchFamily="66" charset="0"/>
              </a:rPr>
              <a:t>пензиско осигурување - МАПАС</a:t>
            </a:r>
          </a:p>
          <a:p>
            <a:pPr marL="640080" lvl="2" indent="0">
              <a:spcBef>
                <a:spcPts val="0"/>
              </a:spcBef>
              <a:buFont typeface="Rage Italic" pitchFamily="66" charset="0"/>
              <a:buNone/>
              <a:defRPr/>
            </a:pPr>
            <a:r>
              <a:rPr lang="en-GB" sz="1600" b="1" dirty="0">
                <a:solidFill>
                  <a:srgbClr val="FFFF00"/>
                </a:solidFill>
                <a:latin typeface="Comic Sans MS" pitchFamily="66" charset="0"/>
              </a:rPr>
              <a:t>www.mapas.mk</a:t>
            </a:r>
          </a:p>
          <a:p>
            <a:pPr marL="640080" lvl="2" indent="0">
              <a:spcBef>
                <a:spcPts val="0"/>
              </a:spcBef>
              <a:buFont typeface="Rage Italic" pitchFamily="66" charset="0"/>
              <a:buNone/>
              <a:defRPr/>
            </a:pPr>
            <a:r>
              <a:rPr lang="en-GB" sz="1600" b="1" dirty="0">
                <a:solidFill>
                  <a:srgbClr val="FFFF00"/>
                </a:solidFill>
                <a:latin typeface="Comic Sans MS" pitchFamily="66" charset="0"/>
              </a:rPr>
              <a:t>www.facebook.com/MAPAS.MK</a:t>
            </a:r>
            <a:endParaRPr lang="en-US" sz="1600" dirty="0"/>
          </a:p>
        </p:txBody>
      </p:sp>
      <p:graphicFrame>
        <p:nvGraphicFramePr>
          <p:cNvPr id="3" name="Object 2"/>
          <p:cNvGraphicFramePr>
            <a:graphicFrameLocks noChangeAspect="1"/>
          </p:cNvGraphicFramePr>
          <p:nvPr>
            <p:extLst>
              <p:ext uri="{D42A27DB-BD31-4B8C-83A1-F6EECF244321}">
                <p14:modId xmlns:p14="http://schemas.microsoft.com/office/powerpoint/2010/main" val="233420160"/>
              </p:ext>
            </p:extLst>
          </p:nvPr>
        </p:nvGraphicFramePr>
        <p:xfrm>
          <a:off x="99593" y="3430342"/>
          <a:ext cx="1656183" cy="769626"/>
        </p:xfrm>
        <a:graphic>
          <a:graphicData uri="http://schemas.openxmlformats.org/presentationml/2006/ole">
            <mc:AlternateContent xmlns:mc="http://schemas.openxmlformats.org/markup-compatibility/2006">
              <mc:Choice xmlns:v="urn:schemas-microsoft-com:vml" Requires="v">
                <p:oleObj spid="_x0000_s2129" name="Acrobat Document" r:id="rId5" imgW="8705844" imgH="4048110" progId="Acrobat.Document.11">
                  <p:embed/>
                </p:oleObj>
              </mc:Choice>
              <mc:Fallback>
                <p:oleObj name="Acrobat Document" r:id="rId5" imgW="8705844" imgH="4048110" progId="Acrobat.Document.11">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593" y="3430342"/>
                        <a:ext cx="1656183" cy="769626"/>
                      </a:xfrm>
                      <a:prstGeom prst="rect">
                        <a:avLst/>
                      </a:prstGeom>
                      <a:noFill/>
                      <a:ln>
                        <a:noFill/>
                      </a:ln>
                    </p:spPr>
                  </p:pic>
                </p:oleObj>
              </mc:Fallback>
            </mc:AlternateContent>
          </a:graphicData>
        </a:graphic>
      </p:graphicFrame>
      <p:pic>
        <p:nvPicPr>
          <p:cNvPr id="2058" name="Picture 1">
            <a:extLst>
              <a:ext uri="{FF2B5EF4-FFF2-40B4-BE49-F238E27FC236}">
                <a16:creationId xmlns:a16="http://schemas.microsoft.com/office/drawing/2014/main" id="{A13A920F-7178-4D0C-A035-E52FEA66EDC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0879" y="4430792"/>
            <a:ext cx="1912524" cy="599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BB9191AA-633C-4E7A-AD2B-44FAAA2E6C98}"/>
              </a:ext>
            </a:extLst>
          </p:cNvPr>
          <p:cNvSpPr/>
          <p:nvPr/>
        </p:nvSpPr>
        <p:spPr>
          <a:xfrm>
            <a:off x="2451272" y="4426416"/>
            <a:ext cx="4737194" cy="369332"/>
          </a:xfrm>
          <a:prstGeom prst="rect">
            <a:avLst/>
          </a:prstGeom>
        </p:spPr>
        <p:txBody>
          <a:bodyPr wrap="none">
            <a:spAutoFit/>
          </a:bodyPr>
          <a:lstStyle/>
          <a:p>
            <a:r>
              <a:rPr lang="ru-RU" b="1" dirty="0">
                <a:latin typeface="Comic Sans MS" panose="030F0702030302020204" pitchFamily="66" charset="0"/>
              </a:rPr>
              <a:t>Триглав пензиско друштво АД Скопје</a:t>
            </a:r>
            <a:endParaRPr lang="en-US" b="1" dirty="0">
              <a:latin typeface="Comic Sans MS" panose="030F0702030302020204" pitchFamily="66" charset="0"/>
            </a:endParaRPr>
          </a:p>
        </p:txBody>
      </p:sp>
      <p:pic>
        <p:nvPicPr>
          <p:cNvPr id="15" name="Picture 2" descr="C:\Users\marija\AppData\Local\Microsoft\Windows\Temporary Internet Files\Content.Outlook\2Q2ZQK4D\logo_mapas_latinica.jpg">
            <a:extLst>
              <a:ext uri="{FF2B5EF4-FFF2-40B4-BE49-F238E27FC236}">
                <a16:creationId xmlns:a16="http://schemas.microsoft.com/office/drawing/2014/main" id="{F7CDD2EB-B7DB-46C0-89BD-95767D88131C}"/>
              </a:ext>
            </a:extLst>
          </p:cNvPr>
          <p:cNvPicPr>
            <a:picLocks noChangeAspect="1" noChangeArrowheads="1"/>
          </p:cNvPicPr>
          <p:nvPr/>
        </p:nvPicPr>
        <p:blipFill>
          <a:blip r:embed="rId8" cstate="print"/>
          <a:srcRect/>
          <a:stretch>
            <a:fillRect/>
          </a:stretch>
        </p:blipFill>
        <p:spPr bwMode="auto">
          <a:xfrm>
            <a:off x="7812360" y="5754987"/>
            <a:ext cx="1152128" cy="987125"/>
          </a:xfrm>
          <a:prstGeom prst="rect">
            <a:avLst/>
          </a:prstGeom>
          <a:noFill/>
        </p:spPr>
      </p:pic>
    </p:spTree>
    <p:extLst>
      <p:ext uri="{BB962C8B-B14F-4D97-AF65-F5344CB8AC3E}">
        <p14:creationId xmlns:p14="http://schemas.microsoft.com/office/powerpoint/2010/main" val="2640593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801315" y="499692"/>
            <a:ext cx="8042275" cy="1443038"/>
          </a:xfrm>
        </p:spPr>
        <p:txBody>
          <a:bodyPr>
            <a:normAutofit/>
          </a:bodyPr>
          <a:lstStyle/>
          <a:p>
            <a:pPr algn="r" eaLnBrk="1" fontAlgn="auto" hangingPunct="1">
              <a:spcAft>
                <a:spcPts val="0"/>
              </a:spcAft>
              <a:defRPr/>
            </a:pPr>
            <a:r>
              <a:rPr lang="mk-MK" sz="3300" b="1" normalizeH="1" dirty="0">
                <a:solidFill>
                  <a:srgbClr val="FFFF00"/>
                </a:solidFill>
                <a:latin typeface="Comic Sans MS" pitchFamily="66" charset="0"/>
              </a:rPr>
              <a:t>Што прави пензиското друштво</a:t>
            </a:r>
            <a:r>
              <a:rPr lang="mk-MK" sz="4300" b="1" normalizeH="1" dirty="0">
                <a:solidFill>
                  <a:srgbClr val="FFFF00"/>
                </a:solidFill>
                <a:latin typeface="Comic Sans MS" pitchFamily="66" charset="0"/>
              </a:rPr>
              <a:t>?</a:t>
            </a:r>
            <a:endParaRPr lang="en-US" sz="4300" b="1" normalizeH="1" dirty="0">
              <a:solidFill>
                <a:srgbClr val="FFFF00"/>
              </a:solidFill>
              <a:latin typeface="MAC C Swiss" pitchFamily="34" charset="0"/>
            </a:endParaRPr>
          </a:p>
        </p:txBody>
      </p:sp>
      <p:sp>
        <p:nvSpPr>
          <p:cNvPr id="176131" name="Rectangle 3"/>
          <p:cNvSpPr>
            <a:spLocks noGrp="1" noChangeArrowheads="1"/>
          </p:cNvSpPr>
          <p:nvPr>
            <p:ph idx="1"/>
          </p:nvPr>
        </p:nvSpPr>
        <p:spPr>
          <a:xfrm>
            <a:off x="176462" y="2636912"/>
            <a:ext cx="8353425" cy="3640802"/>
          </a:xfrm>
        </p:spPr>
        <p:txBody>
          <a:bodyPr rtlCol="0">
            <a:noAutofit/>
          </a:bodyPr>
          <a:lstStyle/>
          <a:p>
            <a:pPr marL="722376" lvl="1" indent="-274320" eaLnBrk="1" fontAlgn="auto" hangingPunct="1">
              <a:lnSpc>
                <a:spcPct val="70000"/>
              </a:lnSpc>
              <a:spcBef>
                <a:spcPct val="45000"/>
              </a:spcBef>
              <a:spcAft>
                <a:spcPts val="0"/>
              </a:spcAft>
              <a:buFont typeface="Courier New" pitchFamily="49" charset="0"/>
              <a:buChar char="o"/>
              <a:defRPr/>
            </a:pPr>
            <a:endParaRPr lang="mk-MK" sz="1400" b="1" dirty="0">
              <a:solidFill>
                <a:schemeClr val="accent6">
                  <a:lumMod val="75000"/>
                </a:schemeClr>
              </a:solidFill>
              <a:latin typeface="Comic Sans MS" pitchFamily="66" charset="0"/>
            </a:endParaRPr>
          </a:p>
          <a:p>
            <a:pPr marL="722376" lvl="1" indent="-274320" eaLnBrk="1" fontAlgn="auto" hangingPunct="1">
              <a:lnSpc>
                <a:spcPct val="70000"/>
              </a:lnSpc>
              <a:spcBef>
                <a:spcPct val="45000"/>
              </a:spcBef>
              <a:spcAft>
                <a:spcPts val="0"/>
              </a:spcAft>
              <a:buClr>
                <a:schemeClr val="tx1"/>
              </a:buClr>
              <a:buFont typeface="Wingdings" pitchFamily="2" charset="2"/>
              <a:buChar char="Ø"/>
              <a:defRPr/>
            </a:pPr>
            <a:r>
              <a:rPr lang="mk-MK" sz="2400" b="1" dirty="0">
                <a:solidFill>
                  <a:schemeClr val="tx1"/>
                </a:solidFill>
                <a:latin typeface="Comic Sans MS" pitchFamily="66" charset="0"/>
              </a:rPr>
              <a:t>Управува со приватни пензиски фондови </a:t>
            </a:r>
          </a:p>
          <a:p>
            <a:pPr marL="722376" lvl="1" indent="-274320" eaLnBrk="1" fontAlgn="auto" hangingPunct="1">
              <a:lnSpc>
                <a:spcPct val="70000"/>
              </a:lnSpc>
              <a:spcBef>
                <a:spcPct val="45000"/>
              </a:spcBef>
              <a:spcAft>
                <a:spcPts val="0"/>
              </a:spcAft>
              <a:buClr>
                <a:schemeClr val="tx1"/>
              </a:buClr>
              <a:buFont typeface="Wingdings" pitchFamily="2" charset="2"/>
              <a:buChar char="Ø"/>
              <a:defRPr/>
            </a:pPr>
            <a:r>
              <a:rPr lang="mk-MK" sz="2400" b="1" dirty="0">
                <a:solidFill>
                  <a:schemeClr val="tx1"/>
                </a:solidFill>
                <a:latin typeface="Comic Sans MS" pitchFamily="66" charset="0"/>
              </a:rPr>
              <a:t>Врши зачленување преку агенти</a:t>
            </a:r>
          </a:p>
          <a:p>
            <a:pPr marL="722376" lvl="1" indent="-274320" eaLnBrk="1" fontAlgn="auto" hangingPunct="1">
              <a:lnSpc>
                <a:spcPct val="70000"/>
              </a:lnSpc>
              <a:spcBef>
                <a:spcPct val="45000"/>
              </a:spcBef>
              <a:spcAft>
                <a:spcPts val="0"/>
              </a:spcAft>
              <a:buClr>
                <a:schemeClr val="tx1"/>
              </a:buClr>
              <a:buFont typeface="Wingdings" pitchFamily="2" charset="2"/>
              <a:buChar char="Ø"/>
              <a:defRPr/>
            </a:pPr>
            <a:r>
              <a:rPr lang="mk-MK" sz="2400" b="1" dirty="0">
                <a:solidFill>
                  <a:schemeClr val="tx1"/>
                </a:solidFill>
                <a:latin typeface="Comic Sans MS" pitchFamily="66" charset="0"/>
              </a:rPr>
              <a:t>Ги инвестира средствата на пензиските фондови </a:t>
            </a:r>
            <a:endParaRPr lang="en-US" sz="2400" b="1" dirty="0">
              <a:solidFill>
                <a:schemeClr val="tx1"/>
              </a:solidFill>
              <a:latin typeface="Comic Sans MS" pitchFamily="66" charset="0"/>
            </a:endParaRPr>
          </a:p>
          <a:p>
            <a:pPr marL="722376" lvl="1" indent="-274320" eaLnBrk="1" fontAlgn="auto" hangingPunct="1">
              <a:lnSpc>
                <a:spcPct val="70000"/>
              </a:lnSpc>
              <a:spcBef>
                <a:spcPct val="45000"/>
              </a:spcBef>
              <a:spcAft>
                <a:spcPts val="0"/>
              </a:spcAft>
              <a:buClr>
                <a:schemeClr val="tx1"/>
              </a:buClr>
              <a:buFont typeface="Wingdings" pitchFamily="2" charset="2"/>
              <a:buChar char="Ø"/>
              <a:defRPr/>
            </a:pPr>
            <a:r>
              <a:rPr lang="mk-MK" sz="2400" b="1" dirty="0">
                <a:solidFill>
                  <a:schemeClr val="tx1"/>
                </a:solidFill>
                <a:latin typeface="Comic Sans MS" pitchFamily="66" charset="0"/>
              </a:rPr>
              <a:t>Ги информира и едуцира членовите</a:t>
            </a:r>
          </a:p>
          <a:p>
            <a:pPr marL="722376" lvl="1" indent="-274320">
              <a:lnSpc>
                <a:spcPct val="70000"/>
              </a:lnSpc>
              <a:spcBef>
                <a:spcPct val="45000"/>
              </a:spcBef>
              <a:spcAft>
                <a:spcPts val="0"/>
              </a:spcAft>
              <a:buFont typeface="Wingdings" pitchFamily="2" charset="2"/>
              <a:buChar char="Ø"/>
              <a:defRPr/>
            </a:pPr>
            <a:r>
              <a:rPr lang="mk-MK" sz="2400" b="1">
                <a:latin typeface="Comic Sans MS" pitchFamily="66" charset="0"/>
              </a:rPr>
              <a:t>Врши исплата на пензија и пензиски надоместок </a:t>
            </a:r>
          </a:p>
          <a:p>
            <a:pPr marL="722376" lvl="1" indent="-274320">
              <a:lnSpc>
                <a:spcPct val="70000"/>
              </a:lnSpc>
              <a:spcBef>
                <a:spcPct val="45000"/>
              </a:spcBef>
              <a:spcAft>
                <a:spcPts val="0"/>
              </a:spcAft>
              <a:buFont typeface="Wingdings" pitchFamily="2" charset="2"/>
              <a:buChar char="Ø"/>
              <a:defRPr/>
            </a:pPr>
            <a:r>
              <a:rPr lang="mk-MK" altLang="en-US" sz="2400" b="1">
                <a:latin typeface="Comic Sans MS" pitchFamily="66" charset="0"/>
              </a:rPr>
              <a:t>Известувања </a:t>
            </a:r>
            <a:r>
              <a:rPr lang="mk-MK" altLang="en-US" sz="2400" b="1" dirty="0">
                <a:latin typeface="Comic Sans MS" pitchFamily="66" charset="0"/>
              </a:rPr>
              <a:t>за својата работа до МАПАС</a:t>
            </a:r>
          </a:p>
          <a:p>
            <a:pPr marL="722376" lvl="1" indent="-274320" eaLnBrk="1" fontAlgn="auto" hangingPunct="1">
              <a:lnSpc>
                <a:spcPct val="70000"/>
              </a:lnSpc>
              <a:spcBef>
                <a:spcPct val="45000"/>
              </a:spcBef>
              <a:spcAft>
                <a:spcPts val="0"/>
              </a:spcAft>
              <a:buClr>
                <a:schemeClr val="tx1"/>
              </a:buClr>
              <a:buNone/>
              <a:defRPr/>
            </a:pPr>
            <a:endParaRPr lang="mk-MK" sz="2400" b="1" dirty="0">
              <a:solidFill>
                <a:schemeClr val="tx1"/>
              </a:solidFill>
              <a:latin typeface="Comic Sans MS" pitchFamily="66" charset="0"/>
            </a:endParaRPr>
          </a:p>
          <a:p>
            <a:pPr marL="328613" lvl="1" indent="0" eaLnBrk="1" fontAlgn="auto" hangingPunct="1">
              <a:lnSpc>
                <a:spcPct val="70000"/>
              </a:lnSpc>
              <a:spcBef>
                <a:spcPct val="45000"/>
              </a:spcBef>
              <a:spcAft>
                <a:spcPts val="0"/>
              </a:spcAft>
              <a:buFont typeface="Rage Italic" pitchFamily="66" charset="0"/>
              <a:buNone/>
              <a:defRPr/>
            </a:pPr>
            <a:endParaRPr lang="mk-MK" sz="2000" b="1" dirty="0">
              <a:solidFill>
                <a:schemeClr val="accent4">
                  <a:lumMod val="75000"/>
                </a:schemeClr>
              </a:solidFill>
              <a:latin typeface="Comic Sans MS" pitchFamily="66" charset="0"/>
            </a:endParaRPr>
          </a:p>
          <a:p>
            <a:pPr marL="722376" lvl="1" indent="-274320" eaLnBrk="1" fontAlgn="auto" hangingPunct="1">
              <a:lnSpc>
                <a:spcPct val="70000"/>
              </a:lnSpc>
              <a:spcBef>
                <a:spcPct val="45000"/>
              </a:spcBef>
              <a:spcAft>
                <a:spcPts val="0"/>
              </a:spcAft>
              <a:buFont typeface="Courier New" pitchFamily="49" charset="0"/>
              <a:buChar char="o"/>
              <a:defRPr/>
            </a:pPr>
            <a:endParaRPr lang="mk-MK" sz="2000" b="1" dirty="0">
              <a:solidFill>
                <a:schemeClr val="accent4">
                  <a:lumMod val="75000"/>
                </a:schemeClr>
              </a:solidFill>
              <a:latin typeface="Comic Sans MS" pitchFamily="66" charset="0"/>
            </a:endParaRPr>
          </a:p>
          <a:p>
            <a:pPr marL="557784" lvl="1" indent="-274320" eaLnBrk="1" fontAlgn="auto" hangingPunct="1">
              <a:lnSpc>
                <a:spcPct val="70000"/>
              </a:lnSpc>
              <a:spcBef>
                <a:spcPct val="45000"/>
              </a:spcBef>
              <a:spcAft>
                <a:spcPts val="0"/>
              </a:spcAft>
              <a:buFont typeface="Wingdings 2"/>
              <a:buChar char=""/>
              <a:defRPr/>
            </a:pPr>
            <a:endParaRPr lang="en-US" b="1" dirty="0">
              <a:solidFill>
                <a:schemeClr val="accent4">
                  <a:lumMod val="75000"/>
                </a:schemeClr>
              </a:solidFill>
              <a:latin typeface="Comic Sans MS" pitchFamily="66" charset="0"/>
            </a:endParaRPr>
          </a:p>
        </p:txBody>
      </p:sp>
      <p:pic>
        <p:nvPicPr>
          <p:cNvPr id="6" name="Picture 2" descr="C:\Users\marija\AppData\Local\Microsoft\Windows\Temporary Internet Files\Content.Outlook\2Q2ZQK4D\logo_mapas_latinica.jpg">
            <a:extLst>
              <a:ext uri="{FF2B5EF4-FFF2-40B4-BE49-F238E27FC236}">
                <a16:creationId xmlns:a16="http://schemas.microsoft.com/office/drawing/2014/main" id="{363340C7-0D6A-4B5E-9200-0BA0323A3C61}"/>
              </a:ext>
            </a:extLst>
          </p:cNvPr>
          <p:cNvPicPr>
            <a:picLocks noChangeAspect="1" noChangeArrowheads="1"/>
          </p:cNvPicPr>
          <p:nvPr/>
        </p:nvPicPr>
        <p:blipFill>
          <a:blip r:embed="rId2" cstate="print"/>
          <a:srcRect/>
          <a:stretch>
            <a:fillRect/>
          </a:stretch>
        </p:blipFill>
        <p:spPr bwMode="auto">
          <a:xfrm>
            <a:off x="7834428" y="5733256"/>
            <a:ext cx="1152128" cy="987125"/>
          </a:xfrm>
          <a:prstGeom prst="rect">
            <a:avLst/>
          </a:prstGeom>
          <a:noFill/>
        </p:spPr>
      </p:pic>
      <p:pic>
        <p:nvPicPr>
          <p:cNvPr id="19458" name="Picture 2" descr="Image result for штедиме за пензија">
            <a:extLst>
              <a:ext uri="{FF2B5EF4-FFF2-40B4-BE49-F238E27FC236}">
                <a16:creationId xmlns:a16="http://schemas.microsoft.com/office/drawing/2014/main" id="{491FBF55-92B2-4330-9879-F36E61FBAB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458" y="199655"/>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2776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23850" y="549275"/>
            <a:ext cx="8352606" cy="575469"/>
          </a:xfrm>
        </p:spPr>
        <p:txBody>
          <a:bodyPr rtlCol="0">
            <a:noAutofit/>
          </a:bodyPr>
          <a:lstStyle/>
          <a:p>
            <a:pPr algn="l" eaLnBrk="1" fontAlgn="auto" hangingPunct="1">
              <a:spcAft>
                <a:spcPts val="0"/>
              </a:spcAft>
              <a:defRPr/>
            </a:pPr>
            <a:r>
              <a:rPr lang="mk-MK" b="1" normalizeH="1" dirty="0">
                <a:solidFill>
                  <a:srgbClr val="FFFF00"/>
                </a:solidFill>
                <a:latin typeface="Comic Sans MS" pitchFamily="66" charset="0"/>
              </a:rPr>
              <a:t>Нашите заштеди во втор столб</a:t>
            </a:r>
            <a:r>
              <a:rPr lang="mk-MK" b="1" dirty="0">
                <a:solidFill>
                  <a:srgbClr val="FFFF00"/>
                </a:solidFill>
                <a:latin typeface="Comic Sans MS" pitchFamily="66" charset="0"/>
              </a:rPr>
              <a:t>...</a:t>
            </a:r>
            <a:endParaRPr lang="en-US" dirty="0">
              <a:solidFill>
                <a:srgbClr val="FFFF00"/>
              </a:solidFill>
              <a:latin typeface="Macedonian Helv" pitchFamily="34" charset="0"/>
            </a:endParaRPr>
          </a:p>
        </p:txBody>
      </p:sp>
      <p:sp>
        <p:nvSpPr>
          <p:cNvPr id="29699" name="Content Placeholder 2"/>
          <p:cNvSpPr>
            <a:spLocks noGrp="1"/>
          </p:cNvSpPr>
          <p:nvPr>
            <p:ph idx="1"/>
          </p:nvPr>
        </p:nvSpPr>
        <p:spPr>
          <a:xfrm>
            <a:off x="340006" y="1194066"/>
            <a:ext cx="7777163" cy="2304256"/>
          </a:xfrm>
        </p:spPr>
        <p:txBody>
          <a:bodyPr>
            <a:normAutofit/>
          </a:bodyPr>
          <a:lstStyle/>
          <a:p>
            <a:pPr eaLnBrk="1" hangingPunct="1">
              <a:buClr>
                <a:schemeClr val="tx1"/>
              </a:buClr>
              <a:buSzPct val="90000"/>
              <a:buFont typeface="Wingdings" pitchFamily="2" charset="2"/>
              <a:buChar char="Ø"/>
            </a:pPr>
            <a:r>
              <a:rPr lang="mk-MK" altLang="en-US" sz="2400" b="1" dirty="0">
                <a:solidFill>
                  <a:schemeClr val="tx1"/>
                </a:solidFill>
                <a:latin typeface="Comic Sans MS" pitchFamily="66" charset="0"/>
              </a:rPr>
              <a:t>се чуваат на лични сметки </a:t>
            </a:r>
          </a:p>
          <a:p>
            <a:pPr eaLnBrk="1" hangingPunct="1">
              <a:buClr>
                <a:schemeClr val="tx1"/>
              </a:buClr>
              <a:buSzPct val="90000"/>
              <a:buFont typeface="Wingdings" pitchFamily="2" charset="2"/>
              <a:buChar char="Ø"/>
            </a:pPr>
            <a:r>
              <a:rPr lang="mk-MK" altLang="en-US" sz="2400" b="1" dirty="0">
                <a:solidFill>
                  <a:schemeClr val="tx1"/>
                </a:solidFill>
                <a:latin typeface="Comic Sans MS" pitchFamily="66" charset="0"/>
              </a:rPr>
              <a:t>се дел од фондот  </a:t>
            </a:r>
          </a:p>
          <a:p>
            <a:pPr eaLnBrk="1" hangingPunct="1">
              <a:buClr>
                <a:schemeClr val="tx1"/>
              </a:buClr>
              <a:buSzPct val="90000"/>
              <a:buFont typeface="Wingdings" pitchFamily="2" charset="2"/>
              <a:buChar char="Ø"/>
            </a:pPr>
            <a:r>
              <a:rPr lang="mk-MK" altLang="en-US" sz="2400" b="1" dirty="0">
                <a:solidFill>
                  <a:schemeClr val="tx1"/>
                </a:solidFill>
                <a:latin typeface="Comic Sans MS" pitchFamily="66" charset="0"/>
              </a:rPr>
              <a:t>се инвестираат на финансиски пазари дома и во странство</a:t>
            </a:r>
            <a:endParaRPr lang="en-US" altLang="en-US" sz="2400" dirty="0">
              <a:solidFill>
                <a:schemeClr val="tx1"/>
              </a:solidFill>
            </a:endParaRPr>
          </a:p>
        </p:txBody>
      </p:sp>
      <p:sp>
        <p:nvSpPr>
          <p:cNvPr id="5" name="Rectangle 4"/>
          <p:cNvSpPr/>
          <p:nvPr/>
        </p:nvSpPr>
        <p:spPr>
          <a:xfrm>
            <a:off x="323528" y="3789040"/>
            <a:ext cx="6984776" cy="523220"/>
          </a:xfrm>
          <a:prstGeom prst="rect">
            <a:avLst/>
          </a:prstGeom>
        </p:spPr>
        <p:txBody>
          <a:bodyPr wrap="square">
            <a:spAutoFit/>
          </a:bodyPr>
          <a:lstStyle/>
          <a:p>
            <a:r>
              <a:rPr lang="mk-MK" sz="2800" b="1" normalizeH="1" dirty="0">
                <a:solidFill>
                  <a:srgbClr val="FFFF00"/>
                </a:solidFill>
                <a:latin typeface="Comic Sans MS" pitchFamily="66" charset="0"/>
              </a:rPr>
              <a:t>Која е целта на инвестирањето? </a:t>
            </a:r>
            <a:endParaRPr lang="en-US" sz="2800" dirty="0"/>
          </a:p>
        </p:txBody>
      </p:sp>
      <p:sp>
        <p:nvSpPr>
          <p:cNvPr id="7" name="Rectangle 6"/>
          <p:cNvSpPr/>
          <p:nvPr/>
        </p:nvSpPr>
        <p:spPr>
          <a:xfrm>
            <a:off x="179512" y="4365104"/>
            <a:ext cx="6912768" cy="1938992"/>
          </a:xfrm>
          <a:prstGeom prst="rect">
            <a:avLst/>
          </a:prstGeom>
        </p:spPr>
        <p:txBody>
          <a:bodyPr wrap="square">
            <a:spAutoFit/>
          </a:bodyPr>
          <a:lstStyle/>
          <a:p>
            <a:r>
              <a:rPr lang="en-GB" altLang="en-US" sz="2400" b="1" dirty="0" err="1">
                <a:latin typeface="Comic Sans MS" pitchFamily="66" charset="0"/>
              </a:rPr>
              <a:t>Остварување</a:t>
            </a:r>
            <a:r>
              <a:rPr lang="en-GB" altLang="en-US" sz="2400" b="1" dirty="0">
                <a:latin typeface="Comic Sans MS" pitchFamily="66" charset="0"/>
              </a:rPr>
              <a:t> </a:t>
            </a:r>
            <a:r>
              <a:rPr lang="en-GB" altLang="en-US" sz="2400" b="1" dirty="0" err="1">
                <a:latin typeface="Comic Sans MS" pitchFamily="66" charset="0"/>
              </a:rPr>
              <a:t>на</a:t>
            </a:r>
            <a:r>
              <a:rPr lang="en-GB" altLang="en-US" sz="2400" b="1" dirty="0">
                <a:latin typeface="Comic Sans MS" pitchFamily="66" charset="0"/>
              </a:rPr>
              <a:t> </a:t>
            </a:r>
            <a:r>
              <a:rPr lang="en-GB" altLang="en-US" sz="2400" b="1" dirty="0" err="1">
                <a:latin typeface="Comic Sans MS" pitchFamily="66" charset="0"/>
              </a:rPr>
              <a:t>највисок</a:t>
            </a:r>
            <a:r>
              <a:rPr lang="en-GB" altLang="en-US" sz="2400" b="1" dirty="0">
                <a:latin typeface="Comic Sans MS" pitchFamily="66" charset="0"/>
              </a:rPr>
              <a:t> </a:t>
            </a:r>
            <a:r>
              <a:rPr lang="en-GB" altLang="en-US" sz="2400" b="1" dirty="0" err="1">
                <a:latin typeface="Comic Sans MS" pitchFamily="66" charset="0"/>
              </a:rPr>
              <a:t>принос</a:t>
            </a:r>
            <a:r>
              <a:rPr lang="en-GB" altLang="en-US" sz="2400" b="1" dirty="0">
                <a:latin typeface="Comic Sans MS" pitchFamily="66" charset="0"/>
              </a:rPr>
              <a:t> </a:t>
            </a:r>
            <a:r>
              <a:rPr lang="en-GB" altLang="en-US" sz="2400" b="1" dirty="0" err="1">
                <a:latin typeface="Comic Sans MS" pitchFamily="66" charset="0"/>
              </a:rPr>
              <a:t>во</a:t>
            </a:r>
            <a:r>
              <a:rPr lang="en-GB" altLang="en-US" sz="2400" b="1" dirty="0">
                <a:latin typeface="Comic Sans MS" pitchFamily="66" charset="0"/>
              </a:rPr>
              <a:t> </a:t>
            </a:r>
            <a:r>
              <a:rPr lang="en-GB" altLang="en-US" sz="2400" b="1" dirty="0" err="1">
                <a:latin typeface="Comic Sans MS" pitchFamily="66" charset="0"/>
              </a:rPr>
              <a:t>полза</a:t>
            </a:r>
            <a:r>
              <a:rPr lang="en-GB" altLang="en-US" sz="2400" b="1" dirty="0">
                <a:latin typeface="Comic Sans MS" pitchFamily="66" charset="0"/>
              </a:rPr>
              <a:t> </a:t>
            </a:r>
            <a:r>
              <a:rPr lang="en-GB" altLang="en-US" sz="2400" b="1" dirty="0" err="1">
                <a:latin typeface="Comic Sans MS" pitchFamily="66" charset="0"/>
              </a:rPr>
              <a:t>на</a:t>
            </a:r>
            <a:r>
              <a:rPr lang="en-GB" altLang="en-US" sz="2400" b="1" dirty="0">
                <a:latin typeface="Comic Sans MS" pitchFamily="66" charset="0"/>
              </a:rPr>
              <a:t> </a:t>
            </a:r>
            <a:r>
              <a:rPr lang="en-GB" altLang="en-US" sz="2400" b="1" dirty="0" err="1">
                <a:latin typeface="Comic Sans MS" pitchFamily="66" charset="0"/>
              </a:rPr>
              <a:t>членовите</a:t>
            </a:r>
            <a:r>
              <a:rPr lang="en-GB" altLang="en-US" sz="2400" b="1" dirty="0">
                <a:latin typeface="Comic Sans MS" pitchFamily="66" charset="0"/>
              </a:rPr>
              <a:t> </a:t>
            </a:r>
            <a:r>
              <a:rPr lang="en-GB" altLang="en-US" sz="2400" b="1" dirty="0" err="1">
                <a:latin typeface="Comic Sans MS" pitchFamily="66" charset="0"/>
              </a:rPr>
              <a:t>преку</a:t>
            </a:r>
            <a:r>
              <a:rPr lang="en-GB" altLang="en-US" sz="2400" b="1" dirty="0">
                <a:latin typeface="Comic Sans MS" pitchFamily="66" charset="0"/>
              </a:rPr>
              <a:t> </a:t>
            </a:r>
            <a:r>
              <a:rPr lang="en-GB" altLang="en-US" sz="2400" b="1" dirty="0" err="1">
                <a:latin typeface="Comic Sans MS" pitchFamily="66" charset="0"/>
              </a:rPr>
              <a:t>инвестирање</a:t>
            </a:r>
            <a:r>
              <a:rPr lang="en-GB" altLang="en-US" sz="2400" b="1" dirty="0">
                <a:latin typeface="Comic Sans MS" pitchFamily="66" charset="0"/>
              </a:rPr>
              <a:t> </a:t>
            </a:r>
            <a:r>
              <a:rPr lang="en-GB" altLang="en-US" sz="2400" b="1" dirty="0" err="1">
                <a:latin typeface="Comic Sans MS" pitchFamily="66" charset="0"/>
              </a:rPr>
              <a:t>во</a:t>
            </a:r>
            <a:r>
              <a:rPr lang="en-GB" altLang="en-US" sz="2400" b="1" dirty="0">
                <a:latin typeface="Comic Sans MS" pitchFamily="66" charset="0"/>
              </a:rPr>
              <a:t> </a:t>
            </a:r>
            <a:r>
              <a:rPr lang="en-GB" altLang="en-US" sz="2400" b="1" dirty="0" err="1">
                <a:latin typeface="Comic Sans MS" pitchFamily="66" charset="0"/>
              </a:rPr>
              <a:t>различни</a:t>
            </a:r>
            <a:r>
              <a:rPr lang="en-GB" altLang="en-US" sz="2400" b="1" dirty="0">
                <a:latin typeface="Comic Sans MS" pitchFamily="66" charset="0"/>
              </a:rPr>
              <a:t> </a:t>
            </a:r>
            <a:r>
              <a:rPr lang="en-GB" altLang="en-US" sz="2400" b="1" dirty="0" err="1">
                <a:latin typeface="Comic Sans MS" pitchFamily="66" charset="0"/>
              </a:rPr>
              <a:t>финансиски</a:t>
            </a:r>
            <a:r>
              <a:rPr lang="en-GB" altLang="en-US" sz="2400" b="1" dirty="0">
                <a:latin typeface="Comic Sans MS" pitchFamily="66" charset="0"/>
              </a:rPr>
              <a:t> </a:t>
            </a:r>
            <a:r>
              <a:rPr lang="en-GB" altLang="en-US" sz="2400" b="1" dirty="0" err="1">
                <a:latin typeface="Comic Sans MS" pitchFamily="66" charset="0"/>
              </a:rPr>
              <a:t>инструменти</a:t>
            </a:r>
            <a:r>
              <a:rPr lang="en-GB" altLang="en-US" sz="2400" b="1" dirty="0">
                <a:latin typeface="Comic Sans MS" pitchFamily="66" charset="0"/>
              </a:rPr>
              <a:t> и </a:t>
            </a:r>
            <a:r>
              <a:rPr lang="en-GB" altLang="en-US" sz="2400" b="1" dirty="0" err="1">
                <a:latin typeface="Comic Sans MS" pitchFamily="66" charset="0"/>
              </a:rPr>
              <a:t>финансиска</a:t>
            </a:r>
            <a:r>
              <a:rPr lang="en-GB" altLang="en-US" sz="2400" b="1" dirty="0">
                <a:latin typeface="Comic Sans MS" pitchFamily="66" charset="0"/>
              </a:rPr>
              <a:t> </a:t>
            </a:r>
            <a:r>
              <a:rPr lang="en-GB" altLang="en-US" sz="2400" b="1" dirty="0" err="1">
                <a:latin typeface="Comic Sans MS" pitchFamily="66" charset="0"/>
              </a:rPr>
              <a:t>анализа</a:t>
            </a:r>
            <a:r>
              <a:rPr lang="en-GB" altLang="en-US" sz="2400" b="1" dirty="0">
                <a:latin typeface="Comic Sans MS" pitchFamily="66" charset="0"/>
              </a:rPr>
              <a:t> </a:t>
            </a:r>
            <a:r>
              <a:rPr lang="en-GB" altLang="en-US" sz="2400" b="1" dirty="0" err="1">
                <a:latin typeface="Comic Sans MS" pitchFamily="66" charset="0"/>
              </a:rPr>
              <a:t>за</a:t>
            </a:r>
            <a:r>
              <a:rPr lang="en-GB" altLang="en-US" sz="2400" b="1" dirty="0">
                <a:latin typeface="Comic Sans MS" pitchFamily="66" charset="0"/>
              </a:rPr>
              <a:t> </a:t>
            </a:r>
            <a:r>
              <a:rPr lang="en-GB" altLang="en-US" sz="2400" b="1" dirty="0" err="1">
                <a:latin typeface="Comic Sans MS" pitchFamily="66" charset="0"/>
              </a:rPr>
              <a:t>да</a:t>
            </a:r>
            <a:r>
              <a:rPr lang="en-GB" altLang="en-US" sz="2400" b="1" dirty="0">
                <a:latin typeface="Comic Sans MS" pitchFamily="66" charset="0"/>
              </a:rPr>
              <a:t> </a:t>
            </a:r>
            <a:r>
              <a:rPr lang="en-GB" altLang="en-US" sz="2400" b="1" dirty="0" err="1">
                <a:latin typeface="Comic Sans MS" pitchFamily="66" charset="0"/>
              </a:rPr>
              <a:t>се</a:t>
            </a:r>
            <a:r>
              <a:rPr lang="en-GB" altLang="en-US" sz="2400" b="1" dirty="0">
                <a:latin typeface="Comic Sans MS" pitchFamily="66" charset="0"/>
              </a:rPr>
              <a:t> </a:t>
            </a:r>
            <a:r>
              <a:rPr lang="en-GB" altLang="en-US" sz="2400" b="1" dirty="0" err="1">
                <a:latin typeface="Comic Sans MS" pitchFamily="66" charset="0"/>
              </a:rPr>
              <a:t>минимизира</a:t>
            </a:r>
            <a:r>
              <a:rPr lang="en-GB" altLang="en-US" sz="2400" b="1" dirty="0">
                <a:latin typeface="Comic Sans MS" pitchFamily="66" charset="0"/>
              </a:rPr>
              <a:t> </a:t>
            </a:r>
            <a:r>
              <a:rPr lang="en-GB" altLang="en-US" sz="2400" b="1" dirty="0" err="1">
                <a:latin typeface="Comic Sans MS" pitchFamily="66" charset="0"/>
              </a:rPr>
              <a:t>ризикот</a:t>
            </a:r>
            <a:r>
              <a:rPr lang="en-GB" altLang="en-US" sz="2400" b="1" dirty="0">
                <a:latin typeface="Comic Sans MS" pitchFamily="66" charset="0"/>
              </a:rPr>
              <a:t> </a:t>
            </a:r>
            <a:r>
              <a:rPr lang="en-GB" altLang="en-US" sz="2400" b="1" dirty="0" err="1">
                <a:latin typeface="Comic Sans MS" pitchFamily="66" charset="0"/>
              </a:rPr>
              <a:t>од</a:t>
            </a:r>
            <a:r>
              <a:rPr lang="en-GB" altLang="en-US" sz="2400" b="1" dirty="0">
                <a:latin typeface="Comic Sans MS" pitchFamily="66" charset="0"/>
              </a:rPr>
              <a:t> </a:t>
            </a:r>
            <a:r>
              <a:rPr lang="en-GB" altLang="en-US" sz="2400" b="1" dirty="0" err="1">
                <a:latin typeface="Comic Sans MS" pitchFamily="66" charset="0"/>
              </a:rPr>
              <a:t>загуби</a:t>
            </a:r>
            <a:r>
              <a:rPr lang="en-GB" altLang="en-US" sz="2400" b="1" dirty="0">
                <a:latin typeface="Comic Sans MS" pitchFamily="66" charset="0"/>
              </a:rPr>
              <a:t> </a:t>
            </a:r>
            <a:endParaRPr lang="mk-MK" altLang="en-US" sz="2400" b="1" dirty="0">
              <a:latin typeface="Comic Sans MS" pitchFamily="66" charset="0"/>
            </a:endParaRPr>
          </a:p>
        </p:txBody>
      </p:sp>
      <p:pic>
        <p:nvPicPr>
          <p:cNvPr id="9" name="Picture 2" descr="C:\Users\marija\AppData\Local\Microsoft\Windows\Temporary Internet Files\Content.Outlook\2Q2ZQK4D\logo_mapas_latinica.jpg">
            <a:extLst>
              <a:ext uri="{FF2B5EF4-FFF2-40B4-BE49-F238E27FC236}">
                <a16:creationId xmlns:a16="http://schemas.microsoft.com/office/drawing/2014/main" id="{57D4A7B9-EF14-4152-8813-86E72018E96D}"/>
              </a:ext>
            </a:extLst>
          </p:cNvPr>
          <p:cNvPicPr>
            <a:picLocks noChangeAspect="1" noChangeArrowheads="1"/>
          </p:cNvPicPr>
          <p:nvPr/>
        </p:nvPicPr>
        <p:blipFill>
          <a:blip r:embed="rId2" cstate="print"/>
          <a:srcRect/>
          <a:stretch>
            <a:fillRect/>
          </a:stretch>
        </p:blipFill>
        <p:spPr bwMode="auto">
          <a:xfrm>
            <a:off x="7814630" y="5733256"/>
            <a:ext cx="1152128" cy="987125"/>
          </a:xfrm>
          <a:prstGeom prst="rect">
            <a:avLst/>
          </a:prstGeom>
          <a:noFill/>
        </p:spPr>
      </p:pic>
    </p:spTree>
    <p:extLst>
      <p:ext uri="{BB962C8B-B14F-4D97-AF65-F5344CB8AC3E}">
        <p14:creationId xmlns:p14="http://schemas.microsoft.com/office/powerpoint/2010/main" val="562788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684213" y="333375"/>
            <a:ext cx="7766050" cy="1336675"/>
          </a:xfrm>
        </p:spPr>
        <p:txBody>
          <a:bodyPr rtlCol="0">
            <a:noAutofit/>
          </a:bodyPr>
          <a:lstStyle/>
          <a:p>
            <a:pPr algn="r" eaLnBrk="1" fontAlgn="auto" hangingPunct="1">
              <a:spcAft>
                <a:spcPts val="0"/>
              </a:spcAft>
              <a:defRPr/>
            </a:pPr>
            <a:r>
              <a:rPr lang="mk-MK" sz="3300" b="1" normalizeH="1" dirty="0">
                <a:solidFill>
                  <a:srgbClr val="FFFF00"/>
                </a:solidFill>
                <a:latin typeface="Comic Sans MS" pitchFamily="66" charset="0"/>
              </a:rPr>
              <a:t>Каде се инвестираат парите на фондовите? </a:t>
            </a:r>
            <a:endParaRPr lang="en-US" sz="3300" b="1" normalizeH="1" dirty="0">
              <a:solidFill>
                <a:srgbClr val="FFFF00"/>
              </a:solidFill>
              <a:latin typeface="Comic Sans MS" pitchFamily="66" charset="0"/>
            </a:endParaRPr>
          </a:p>
        </p:txBody>
      </p:sp>
      <p:sp>
        <p:nvSpPr>
          <p:cNvPr id="31747" name="TextBox 6"/>
          <p:cNvSpPr txBox="1">
            <a:spLocks noChangeArrowheads="1"/>
          </p:cNvSpPr>
          <p:nvPr/>
        </p:nvSpPr>
        <p:spPr bwMode="auto">
          <a:xfrm>
            <a:off x="462757" y="1670050"/>
            <a:ext cx="820896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Macedonian Helv" pitchFamily="34" charset="0"/>
              </a:defRPr>
            </a:lvl1pPr>
            <a:lvl2pPr marL="742950" indent="-285750" eaLnBrk="0" hangingPunct="0">
              <a:defRPr>
                <a:solidFill>
                  <a:schemeClr val="tx1"/>
                </a:solidFill>
                <a:latin typeface="Macedonian Helv" pitchFamily="34" charset="0"/>
              </a:defRPr>
            </a:lvl2pPr>
            <a:lvl3pPr marL="1143000" indent="-228600" eaLnBrk="0" hangingPunct="0">
              <a:defRPr>
                <a:solidFill>
                  <a:schemeClr val="tx1"/>
                </a:solidFill>
                <a:latin typeface="Macedonian Helv" pitchFamily="34" charset="0"/>
              </a:defRPr>
            </a:lvl3pPr>
            <a:lvl4pPr marL="1600200" indent="-228600" eaLnBrk="0" hangingPunct="0">
              <a:defRPr>
                <a:solidFill>
                  <a:schemeClr val="tx1"/>
                </a:solidFill>
                <a:latin typeface="Macedonian Helv" pitchFamily="34" charset="0"/>
              </a:defRPr>
            </a:lvl4pPr>
            <a:lvl5pPr marL="2057400" indent="-228600" eaLnBrk="0" hangingPunct="0">
              <a:defRPr>
                <a:solidFill>
                  <a:schemeClr val="tx1"/>
                </a:solidFill>
                <a:latin typeface="Macedonian Helv" pitchFamily="34" charset="0"/>
              </a:defRPr>
            </a:lvl5pPr>
            <a:lvl6pPr marL="2514600" indent="-228600" eaLnBrk="0" fontAlgn="base" hangingPunct="0">
              <a:spcBef>
                <a:spcPct val="0"/>
              </a:spcBef>
              <a:spcAft>
                <a:spcPct val="0"/>
              </a:spcAft>
              <a:defRPr>
                <a:solidFill>
                  <a:schemeClr val="tx1"/>
                </a:solidFill>
                <a:latin typeface="Macedonian Helv" pitchFamily="34" charset="0"/>
              </a:defRPr>
            </a:lvl6pPr>
            <a:lvl7pPr marL="2971800" indent="-228600" eaLnBrk="0" fontAlgn="base" hangingPunct="0">
              <a:spcBef>
                <a:spcPct val="0"/>
              </a:spcBef>
              <a:spcAft>
                <a:spcPct val="0"/>
              </a:spcAft>
              <a:defRPr>
                <a:solidFill>
                  <a:schemeClr val="tx1"/>
                </a:solidFill>
                <a:latin typeface="Macedonian Helv" pitchFamily="34" charset="0"/>
              </a:defRPr>
            </a:lvl7pPr>
            <a:lvl8pPr marL="3429000" indent="-228600" eaLnBrk="0" fontAlgn="base" hangingPunct="0">
              <a:spcBef>
                <a:spcPct val="0"/>
              </a:spcBef>
              <a:spcAft>
                <a:spcPct val="0"/>
              </a:spcAft>
              <a:defRPr>
                <a:solidFill>
                  <a:schemeClr val="tx1"/>
                </a:solidFill>
                <a:latin typeface="Macedonian Helv" pitchFamily="34" charset="0"/>
              </a:defRPr>
            </a:lvl8pPr>
            <a:lvl9pPr marL="3886200" indent="-228600" eaLnBrk="0" fontAlgn="base" hangingPunct="0">
              <a:spcBef>
                <a:spcPct val="0"/>
              </a:spcBef>
              <a:spcAft>
                <a:spcPct val="0"/>
              </a:spcAft>
              <a:defRPr>
                <a:solidFill>
                  <a:schemeClr val="tx1"/>
                </a:solidFill>
                <a:latin typeface="Macedonian Helv" pitchFamily="34" charset="0"/>
              </a:defRPr>
            </a:lvl9pPr>
          </a:lstStyle>
          <a:p>
            <a:pPr eaLnBrk="1" hangingPunct="1"/>
            <a:r>
              <a:rPr lang="en-GB" altLang="en-US" sz="2000" b="1" dirty="0" err="1">
                <a:latin typeface="Comic Sans MS" pitchFamily="66" charset="0"/>
              </a:rPr>
              <a:t>Средствата</a:t>
            </a:r>
            <a:r>
              <a:rPr lang="en-GB" altLang="en-US" sz="2000" b="1" dirty="0">
                <a:latin typeface="Comic Sans MS" pitchFamily="66" charset="0"/>
              </a:rPr>
              <a:t> </a:t>
            </a:r>
            <a:r>
              <a:rPr lang="en-GB" altLang="en-US" sz="2000" b="1" dirty="0" err="1">
                <a:latin typeface="Comic Sans MS" pitchFamily="66" charset="0"/>
              </a:rPr>
              <a:t>на</a:t>
            </a:r>
            <a:r>
              <a:rPr lang="en-GB" altLang="en-US" sz="2000" b="1" dirty="0">
                <a:latin typeface="Comic Sans MS" pitchFamily="66" charset="0"/>
              </a:rPr>
              <a:t> </a:t>
            </a:r>
            <a:r>
              <a:rPr lang="en-GB" altLang="en-US" sz="2000" b="1" dirty="0" err="1">
                <a:latin typeface="Comic Sans MS" pitchFamily="66" charset="0"/>
              </a:rPr>
              <a:t>пензиските</a:t>
            </a:r>
            <a:r>
              <a:rPr lang="en-GB" altLang="en-US" sz="2000" b="1" dirty="0">
                <a:latin typeface="Comic Sans MS" pitchFamily="66" charset="0"/>
              </a:rPr>
              <a:t> </a:t>
            </a:r>
            <a:r>
              <a:rPr lang="en-GB" altLang="en-US" sz="2000" b="1" dirty="0" err="1">
                <a:latin typeface="Comic Sans MS" pitchFamily="66" charset="0"/>
              </a:rPr>
              <a:t>фондови</a:t>
            </a:r>
            <a:r>
              <a:rPr lang="en-GB" altLang="en-US" sz="2000" b="1" dirty="0">
                <a:latin typeface="Comic Sans MS" pitchFamily="66" charset="0"/>
              </a:rPr>
              <a:t> </a:t>
            </a:r>
            <a:r>
              <a:rPr lang="en-GB" altLang="en-US" sz="2000" b="1" dirty="0" err="1">
                <a:latin typeface="Comic Sans MS" pitchFamily="66" charset="0"/>
              </a:rPr>
              <a:t>може</a:t>
            </a:r>
            <a:r>
              <a:rPr lang="en-GB" altLang="en-US" sz="2000" b="1" dirty="0">
                <a:latin typeface="Comic Sans MS" pitchFamily="66" charset="0"/>
              </a:rPr>
              <a:t> </a:t>
            </a:r>
            <a:r>
              <a:rPr lang="en-GB" altLang="en-US" sz="2000" b="1" dirty="0" err="1">
                <a:latin typeface="Comic Sans MS" pitchFamily="66" charset="0"/>
              </a:rPr>
              <a:t>да</a:t>
            </a:r>
            <a:r>
              <a:rPr lang="en-GB" altLang="en-US" sz="2000" b="1" dirty="0">
                <a:latin typeface="Comic Sans MS" pitchFamily="66" charset="0"/>
              </a:rPr>
              <a:t> </a:t>
            </a:r>
            <a:r>
              <a:rPr lang="en-GB" altLang="en-US" sz="2000" b="1" dirty="0" err="1">
                <a:latin typeface="Comic Sans MS" pitchFamily="66" charset="0"/>
              </a:rPr>
              <a:t>се</a:t>
            </a:r>
            <a:r>
              <a:rPr lang="en-GB" altLang="en-US" sz="2000" b="1" dirty="0">
                <a:latin typeface="Comic Sans MS" pitchFamily="66" charset="0"/>
              </a:rPr>
              <a:t> </a:t>
            </a:r>
            <a:r>
              <a:rPr lang="en-GB" altLang="en-US" sz="2000" b="1" dirty="0" err="1">
                <a:latin typeface="Comic Sans MS" pitchFamily="66" charset="0"/>
              </a:rPr>
              <a:t>инвестираат</a:t>
            </a:r>
            <a:r>
              <a:rPr lang="en-GB" altLang="en-US" sz="2000" b="1" dirty="0">
                <a:latin typeface="Comic Sans MS" pitchFamily="66" charset="0"/>
              </a:rPr>
              <a:t> </a:t>
            </a:r>
            <a:r>
              <a:rPr lang="en-GB" altLang="en-US" sz="2000" b="1" dirty="0" err="1">
                <a:latin typeface="Comic Sans MS" pitchFamily="66" charset="0"/>
              </a:rPr>
              <a:t>во</a:t>
            </a:r>
            <a:r>
              <a:rPr lang="en-GB" altLang="en-US" sz="2000" b="1" dirty="0">
                <a:latin typeface="Comic Sans MS" pitchFamily="66" charset="0"/>
              </a:rPr>
              <a:t> </a:t>
            </a:r>
            <a:r>
              <a:rPr lang="en-GB" altLang="en-US" sz="2000" b="1" dirty="0" err="1">
                <a:latin typeface="Comic Sans MS" pitchFamily="66" charset="0"/>
              </a:rPr>
              <a:t>финансиски</a:t>
            </a:r>
            <a:r>
              <a:rPr lang="en-GB" altLang="en-US" sz="2000" b="1" dirty="0">
                <a:latin typeface="Comic Sans MS" pitchFamily="66" charset="0"/>
              </a:rPr>
              <a:t> </a:t>
            </a:r>
            <a:r>
              <a:rPr lang="en-GB" altLang="en-US" sz="2000" b="1" dirty="0" err="1">
                <a:latin typeface="Comic Sans MS" pitchFamily="66" charset="0"/>
              </a:rPr>
              <a:t>инструменти</a:t>
            </a:r>
            <a:r>
              <a:rPr lang="en-GB" altLang="en-US" sz="2000" b="1" dirty="0">
                <a:latin typeface="Comic Sans MS" pitchFamily="66" charset="0"/>
              </a:rPr>
              <a:t> </a:t>
            </a:r>
            <a:r>
              <a:rPr lang="en-GB" altLang="en-US" sz="2000" b="1" dirty="0" err="1">
                <a:latin typeface="Comic Sans MS" pitchFamily="66" charset="0"/>
              </a:rPr>
              <a:t>од</a:t>
            </a:r>
            <a:r>
              <a:rPr lang="en-GB" altLang="en-US" sz="2000" b="1" dirty="0">
                <a:latin typeface="Comic Sans MS" pitchFamily="66" charset="0"/>
              </a:rPr>
              <a:t> </a:t>
            </a:r>
            <a:r>
              <a:rPr lang="en-GB" altLang="en-US" sz="2000" b="1" dirty="0" err="1">
                <a:latin typeface="Comic Sans MS" pitchFamily="66" charset="0"/>
              </a:rPr>
              <a:t>Република</a:t>
            </a:r>
            <a:r>
              <a:rPr lang="en-GB" altLang="en-US" sz="2000" b="1" dirty="0">
                <a:latin typeface="Comic Sans MS" pitchFamily="66" charset="0"/>
              </a:rPr>
              <a:t> </a:t>
            </a:r>
            <a:r>
              <a:rPr lang="mk-MK" altLang="en-US" sz="2000" b="1" dirty="0">
                <a:latin typeface="Comic Sans MS" pitchFamily="66" charset="0"/>
              </a:rPr>
              <a:t>Северна </a:t>
            </a:r>
            <a:r>
              <a:rPr lang="en-GB" altLang="en-US" sz="2000" b="1" dirty="0" err="1">
                <a:latin typeface="Comic Sans MS" pitchFamily="66" charset="0"/>
              </a:rPr>
              <a:t>Македонија</a:t>
            </a:r>
            <a:r>
              <a:rPr lang="en-GB" altLang="en-US" sz="2000" b="1" dirty="0">
                <a:latin typeface="Comic Sans MS" pitchFamily="66" charset="0"/>
              </a:rPr>
              <a:t> </a:t>
            </a:r>
            <a:r>
              <a:rPr lang="en-GB" altLang="en-US" sz="2000" b="1" dirty="0" err="1">
                <a:latin typeface="Comic Sans MS" pitchFamily="66" charset="0"/>
              </a:rPr>
              <a:t>или</a:t>
            </a:r>
            <a:r>
              <a:rPr lang="en-GB" altLang="en-US" sz="2000" b="1" dirty="0">
                <a:latin typeface="Comic Sans MS" pitchFamily="66" charset="0"/>
              </a:rPr>
              <a:t> </a:t>
            </a:r>
            <a:r>
              <a:rPr lang="en-GB" altLang="en-US" sz="2000" b="1" dirty="0" err="1">
                <a:latin typeface="Comic Sans MS" pitchFamily="66" charset="0"/>
              </a:rPr>
              <a:t>од</a:t>
            </a:r>
            <a:r>
              <a:rPr lang="en-GB" altLang="en-US" sz="2000" b="1" dirty="0">
                <a:latin typeface="Comic Sans MS" pitchFamily="66" charset="0"/>
              </a:rPr>
              <a:t> </a:t>
            </a:r>
            <a:r>
              <a:rPr lang="en-GB" altLang="en-US" sz="2000" b="1" dirty="0" err="1">
                <a:latin typeface="Comic Sans MS" pitchFamily="66" charset="0"/>
              </a:rPr>
              <a:t>државите</a:t>
            </a:r>
            <a:r>
              <a:rPr lang="en-GB" altLang="en-US" sz="2000" b="1" dirty="0">
                <a:latin typeface="Comic Sans MS" pitchFamily="66" charset="0"/>
              </a:rPr>
              <a:t> </a:t>
            </a:r>
            <a:r>
              <a:rPr lang="en-GB" altLang="en-US" sz="2000" b="1" dirty="0" err="1">
                <a:latin typeface="Comic Sans MS" pitchFamily="66" charset="0"/>
              </a:rPr>
              <a:t>членки</a:t>
            </a:r>
            <a:r>
              <a:rPr lang="en-GB" altLang="en-US" sz="2000" b="1" dirty="0">
                <a:latin typeface="Comic Sans MS" pitchFamily="66" charset="0"/>
              </a:rPr>
              <a:t> </a:t>
            </a:r>
            <a:r>
              <a:rPr lang="en-GB" altLang="en-US" sz="2000" b="1" dirty="0" err="1">
                <a:latin typeface="Comic Sans MS" pitchFamily="66" charset="0"/>
              </a:rPr>
              <a:t>на</a:t>
            </a:r>
            <a:r>
              <a:rPr lang="en-GB" altLang="en-US" sz="2000" b="1" dirty="0">
                <a:latin typeface="Comic Sans MS" pitchFamily="66" charset="0"/>
              </a:rPr>
              <a:t> </a:t>
            </a:r>
            <a:r>
              <a:rPr lang="en-GB" altLang="en-US" sz="2000" b="1" dirty="0" err="1">
                <a:latin typeface="Comic Sans MS" pitchFamily="66" charset="0"/>
              </a:rPr>
              <a:t>Европската</a:t>
            </a:r>
            <a:r>
              <a:rPr lang="en-GB" altLang="en-US" sz="2000" b="1" dirty="0">
                <a:latin typeface="Comic Sans MS" pitchFamily="66" charset="0"/>
              </a:rPr>
              <a:t> </a:t>
            </a:r>
            <a:r>
              <a:rPr lang="en-GB" altLang="en-US" sz="2000" b="1" dirty="0" err="1">
                <a:latin typeface="Comic Sans MS" pitchFamily="66" charset="0"/>
              </a:rPr>
              <a:t>Унија</a:t>
            </a:r>
            <a:r>
              <a:rPr lang="en-GB" altLang="en-US" sz="2000" b="1" dirty="0">
                <a:latin typeface="Comic Sans MS" pitchFamily="66" charset="0"/>
              </a:rPr>
              <a:t> </a:t>
            </a:r>
            <a:r>
              <a:rPr lang="en-GB" altLang="en-US" sz="2000" b="1" dirty="0" err="1">
                <a:latin typeface="Comic Sans MS" pitchFamily="66" charset="0"/>
              </a:rPr>
              <a:t>или</a:t>
            </a:r>
            <a:r>
              <a:rPr lang="en-GB" altLang="en-US" sz="2000" b="1" dirty="0">
                <a:latin typeface="Comic Sans MS" pitchFamily="66" charset="0"/>
              </a:rPr>
              <a:t> ОЕЦД.</a:t>
            </a:r>
            <a:endParaRPr lang="mk-MK" altLang="en-US" sz="2000" b="1" dirty="0">
              <a:latin typeface="Comic Sans MS" pitchFamily="66" charset="0"/>
            </a:endParaRPr>
          </a:p>
          <a:p>
            <a:pPr eaLnBrk="1" hangingPunct="1"/>
            <a:endParaRPr lang="mk-MK" altLang="en-US" sz="1600" b="1" dirty="0">
              <a:solidFill>
                <a:srgbClr val="FF0000"/>
              </a:solidFill>
              <a:latin typeface="Comic Sans MS" pitchFamily="66" charset="0"/>
            </a:endParaRPr>
          </a:p>
        </p:txBody>
      </p:sp>
      <p:pic>
        <p:nvPicPr>
          <p:cNvPr id="31748" name="Picture 2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513" y="3141663"/>
            <a:ext cx="4897437" cy="261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31749" name="TextBox 6"/>
          <p:cNvSpPr txBox="1">
            <a:spLocks noChangeArrowheads="1"/>
          </p:cNvSpPr>
          <p:nvPr/>
        </p:nvSpPr>
        <p:spPr bwMode="auto">
          <a:xfrm>
            <a:off x="468313" y="5934075"/>
            <a:ext cx="806450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Macedonian Helv" pitchFamily="34" charset="0"/>
              </a:defRPr>
            </a:lvl1pPr>
            <a:lvl2pPr marL="742950" indent="-285750" eaLnBrk="0" hangingPunct="0">
              <a:defRPr>
                <a:solidFill>
                  <a:schemeClr val="tx1"/>
                </a:solidFill>
                <a:latin typeface="Macedonian Helv" pitchFamily="34" charset="0"/>
              </a:defRPr>
            </a:lvl2pPr>
            <a:lvl3pPr marL="1143000" indent="-228600" eaLnBrk="0" hangingPunct="0">
              <a:defRPr>
                <a:solidFill>
                  <a:schemeClr val="tx1"/>
                </a:solidFill>
                <a:latin typeface="Macedonian Helv" pitchFamily="34" charset="0"/>
              </a:defRPr>
            </a:lvl3pPr>
            <a:lvl4pPr marL="1600200" indent="-228600" eaLnBrk="0" hangingPunct="0">
              <a:defRPr>
                <a:solidFill>
                  <a:schemeClr val="tx1"/>
                </a:solidFill>
                <a:latin typeface="Macedonian Helv" pitchFamily="34" charset="0"/>
              </a:defRPr>
            </a:lvl4pPr>
            <a:lvl5pPr marL="2057400" indent="-228600" eaLnBrk="0" hangingPunct="0">
              <a:defRPr>
                <a:solidFill>
                  <a:schemeClr val="tx1"/>
                </a:solidFill>
                <a:latin typeface="Macedonian Helv" pitchFamily="34" charset="0"/>
              </a:defRPr>
            </a:lvl5pPr>
            <a:lvl6pPr marL="2514600" indent="-228600" eaLnBrk="0" fontAlgn="base" hangingPunct="0">
              <a:spcBef>
                <a:spcPct val="0"/>
              </a:spcBef>
              <a:spcAft>
                <a:spcPct val="0"/>
              </a:spcAft>
              <a:defRPr>
                <a:solidFill>
                  <a:schemeClr val="tx1"/>
                </a:solidFill>
                <a:latin typeface="Macedonian Helv" pitchFamily="34" charset="0"/>
              </a:defRPr>
            </a:lvl6pPr>
            <a:lvl7pPr marL="2971800" indent="-228600" eaLnBrk="0" fontAlgn="base" hangingPunct="0">
              <a:spcBef>
                <a:spcPct val="0"/>
              </a:spcBef>
              <a:spcAft>
                <a:spcPct val="0"/>
              </a:spcAft>
              <a:defRPr>
                <a:solidFill>
                  <a:schemeClr val="tx1"/>
                </a:solidFill>
                <a:latin typeface="Macedonian Helv" pitchFamily="34" charset="0"/>
              </a:defRPr>
            </a:lvl7pPr>
            <a:lvl8pPr marL="3429000" indent="-228600" eaLnBrk="0" fontAlgn="base" hangingPunct="0">
              <a:spcBef>
                <a:spcPct val="0"/>
              </a:spcBef>
              <a:spcAft>
                <a:spcPct val="0"/>
              </a:spcAft>
              <a:defRPr>
                <a:solidFill>
                  <a:schemeClr val="tx1"/>
                </a:solidFill>
                <a:latin typeface="Macedonian Helv" pitchFamily="34" charset="0"/>
              </a:defRPr>
            </a:lvl8pPr>
            <a:lvl9pPr marL="3886200" indent="-228600" eaLnBrk="0" fontAlgn="base" hangingPunct="0">
              <a:spcBef>
                <a:spcPct val="0"/>
              </a:spcBef>
              <a:spcAft>
                <a:spcPct val="0"/>
              </a:spcAft>
              <a:defRPr>
                <a:solidFill>
                  <a:schemeClr val="tx1"/>
                </a:solidFill>
                <a:latin typeface="Macedonian Helv" pitchFamily="34" charset="0"/>
              </a:defRPr>
            </a:lvl9pPr>
          </a:lstStyle>
          <a:p>
            <a:pPr eaLnBrk="1" hangingPunct="1"/>
            <a:r>
              <a:rPr lang="mk-MK" altLang="en-US" sz="2000" b="1" dirty="0">
                <a:solidFill>
                  <a:srgbClr val="FFFF00"/>
                </a:solidFill>
                <a:latin typeface="Comic Sans MS" pitchFamily="66" charset="0"/>
              </a:rPr>
              <a:t>Постојат одделни лимити за инвестирање во </a:t>
            </a:r>
          </a:p>
          <a:p>
            <a:pPr eaLnBrk="1" hangingPunct="1"/>
            <a:r>
              <a:rPr lang="mk-MK" altLang="en-US" sz="2000" b="1" dirty="0">
                <a:solidFill>
                  <a:srgbClr val="FFFF00"/>
                </a:solidFill>
                <a:latin typeface="Comic Sans MS" pitchFamily="66" charset="0"/>
              </a:rPr>
              <a:t>рамките на секоја од овие групи!</a:t>
            </a:r>
          </a:p>
          <a:p>
            <a:pPr eaLnBrk="1" hangingPunct="1"/>
            <a:endParaRPr lang="mk-MK" altLang="en-US" dirty="0"/>
          </a:p>
        </p:txBody>
      </p:sp>
      <p:pic>
        <p:nvPicPr>
          <p:cNvPr id="8" name="Picture 2" descr="C:\Users\marija\AppData\Local\Microsoft\Windows\Temporary Internet Files\Content.Outlook\2Q2ZQK4D\logo_mapas_latinica.jpg">
            <a:extLst>
              <a:ext uri="{FF2B5EF4-FFF2-40B4-BE49-F238E27FC236}">
                <a16:creationId xmlns:a16="http://schemas.microsoft.com/office/drawing/2014/main" id="{104BBE13-F57F-4E72-942E-854CCBD9597C}"/>
              </a:ext>
            </a:extLst>
          </p:cNvPr>
          <p:cNvPicPr>
            <a:picLocks noChangeAspect="1" noChangeArrowheads="1"/>
          </p:cNvPicPr>
          <p:nvPr/>
        </p:nvPicPr>
        <p:blipFill>
          <a:blip r:embed="rId3" cstate="print"/>
          <a:srcRect/>
          <a:stretch>
            <a:fillRect/>
          </a:stretch>
        </p:blipFill>
        <p:spPr bwMode="auto">
          <a:xfrm>
            <a:off x="7874199" y="5753100"/>
            <a:ext cx="1152128" cy="987125"/>
          </a:xfrm>
          <a:prstGeom prst="rect">
            <a:avLst/>
          </a:prstGeom>
          <a:noFill/>
        </p:spPr>
      </p:pic>
    </p:spTree>
    <p:extLst>
      <p:ext uri="{BB962C8B-B14F-4D97-AF65-F5344CB8AC3E}">
        <p14:creationId xmlns:p14="http://schemas.microsoft.com/office/powerpoint/2010/main" val="2639022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68313" y="188913"/>
            <a:ext cx="8074025" cy="1143000"/>
          </a:xfrm>
        </p:spPr>
        <p:txBody>
          <a:bodyPr/>
          <a:lstStyle/>
          <a:p>
            <a:pPr algn="l" eaLnBrk="1" hangingPunct="1">
              <a:defRPr/>
            </a:pPr>
            <a:r>
              <a:rPr lang="mk-MK" sz="3300" b="1" normalizeH="1" dirty="0">
                <a:solidFill>
                  <a:srgbClr val="FFFF00"/>
                </a:solidFill>
                <a:latin typeface="Comic Sans MS" pitchFamily="66" charset="0"/>
              </a:rPr>
              <a:t>Чувар на имот</a:t>
            </a:r>
            <a:endParaRPr lang="en-US" sz="3300" b="1" normalizeH="1" dirty="0">
              <a:solidFill>
                <a:srgbClr val="FFFF00"/>
              </a:solidFill>
              <a:latin typeface="Comic Sans MS" pitchFamily="66" charset="0"/>
            </a:endParaRPr>
          </a:p>
        </p:txBody>
      </p:sp>
      <p:sp>
        <p:nvSpPr>
          <p:cNvPr id="32771" name="Rectangle 3"/>
          <p:cNvSpPr>
            <a:spLocks noGrp="1" noChangeArrowheads="1"/>
          </p:cNvSpPr>
          <p:nvPr>
            <p:ph idx="1"/>
          </p:nvPr>
        </p:nvSpPr>
        <p:spPr>
          <a:xfrm>
            <a:off x="395288" y="1484313"/>
            <a:ext cx="8280400" cy="4648200"/>
          </a:xfrm>
        </p:spPr>
        <p:txBody>
          <a:bodyPr>
            <a:normAutofit fontScale="92500" lnSpcReduction="10000"/>
          </a:bodyPr>
          <a:lstStyle/>
          <a:p>
            <a:pPr eaLnBrk="1" hangingPunct="1">
              <a:buClr>
                <a:schemeClr val="tx1"/>
              </a:buClr>
              <a:buSzPct val="90000"/>
              <a:buFont typeface="Wingdings 2" pitchFamily="18" charset="2"/>
              <a:buNone/>
            </a:pPr>
            <a:r>
              <a:rPr lang="mk-MK" altLang="en-US" sz="2400" b="1" dirty="0">
                <a:solidFill>
                  <a:srgbClr val="FFFF00"/>
                </a:solidFill>
                <a:latin typeface="Comic Sans MS" pitchFamily="66" charset="0"/>
              </a:rPr>
              <a:t>Банка во која се чуваат средствата на пензиските</a:t>
            </a:r>
          </a:p>
          <a:p>
            <a:pPr eaLnBrk="1" hangingPunct="1">
              <a:buClr>
                <a:schemeClr val="tx1"/>
              </a:buClr>
              <a:buSzPct val="90000"/>
              <a:buFont typeface="Wingdings 2" pitchFamily="18" charset="2"/>
              <a:buNone/>
            </a:pPr>
            <a:r>
              <a:rPr lang="mk-MK" altLang="en-US" sz="2400" b="1" dirty="0">
                <a:solidFill>
                  <a:srgbClr val="FFFF00"/>
                </a:solidFill>
                <a:latin typeface="Comic Sans MS" pitchFamily="66" charset="0"/>
              </a:rPr>
              <a:t>фондови:</a:t>
            </a:r>
          </a:p>
          <a:p>
            <a:pPr eaLnBrk="1" hangingPunct="1">
              <a:buClr>
                <a:schemeClr val="tx1"/>
              </a:buClr>
              <a:buSzPct val="90000"/>
              <a:buFont typeface="Wingdings" pitchFamily="2" charset="2"/>
              <a:buChar char="Ø"/>
            </a:pPr>
            <a:r>
              <a:rPr lang="mk-MK" altLang="en-US" sz="2300" b="1" dirty="0">
                <a:solidFill>
                  <a:schemeClr val="tx1"/>
                </a:solidFill>
                <a:latin typeface="Comic Sans MS" pitchFamily="66" charset="0"/>
              </a:rPr>
              <a:t>Средствата на фондовите </a:t>
            </a:r>
            <a:r>
              <a:rPr lang="mk-MK" altLang="en-US" sz="2300" b="1" dirty="0">
                <a:solidFill>
                  <a:srgbClr val="FFFF00"/>
                </a:solidFill>
                <a:latin typeface="Comic Sans MS" pitchFamily="66" charset="0"/>
              </a:rPr>
              <a:t>се чуваат на посебни сметки - одвоени</a:t>
            </a:r>
            <a:r>
              <a:rPr lang="mk-MK" altLang="en-US" sz="2300" b="1" dirty="0">
                <a:solidFill>
                  <a:srgbClr val="FF0000"/>
                </a:solidFill>
                <a:latin typeface="Comic Sans MS" pitchFamily="66" charset="0"/>
              </a:rPr>
              <a:t> </a:t>
            </a:r>
            <a:r>
              <a:rPr lang="mk-MK" altLang="en-US" sz="2300" b="1" dirty="0">
                <a:solidFill>
                  <a:schemeClr val="tx1"/>
                </a:solidFill>
                <a:latin typeface="Comic Sans MS" pitchFamily="66" charset="0"/>
              </a:rPr>
              <a:t>од средства на пензиските друштва</a:t>
            </a:r>
          </a:p>
          <a:p>
            <a:pPr eaLnBrk="1" hangingPunct="1">
              <a:buFont typeface="Wingdings 2" pitchFamily="18" charset="2"/>
              <a:buNone/>
            </a:pPr>
            <a:endParaRPr lang="mk-MK" altLang="en-US" sz="1500" b="1" dirty="0">
              <a:latin typeface="Comic Sans MS" pitchFamily="66" charset="0"/>
            </a:endParaRPr>
          </a:p>
          <a:p>
            <a:pPr eaLnBrk="1" hangingPunct="1">
              <a:buClr>
                <a:schemeClr val="tx1"/>
              </a:buClr>
              <a:buSzPct val="90000"/>
              <a:buFont typeface="Wingdings" pitchFamily="2" charset="2"/>
              <a:buChar char="Ø"/>
            </a:pPr>
            <a:r>
              <a:rPr lang="mk-MK" altLang="en-US" sz="2300" b="1" dirty="0">
                <a:solidFill>
                  <a:schemeClr val="tx1"/>
                </a:solidFill>
                <a:latin typeface="Comic Sans MS" pitchFamily="66" charset="0"/>
              </a:rPr>
              <a:t>Одговорности на чуварот на имот </a:t>
            </a:r>
          </a:p>
          <a:p>
            <a:pPr lvl="1" eaLnBrk="1" hangingPunct="1">
              <a:spcBef>
                <a:spcPct val="0"/>
              </a:spcBef>
              <a:buClr>
                <a:schemeClr val="tx1"/>
              </a:buClr>
              <a:buFont typeface="Wingdings" pitchFamily="2" charset="2"/>
              <a:buChar char="§"/>
            </a:pPr>
            <a:r>
              <a:rPr lang="mk-MK" altLang="en-US" sz="2300" b="1" dirty="0">
                <a:solidFill>
                  <a:schemeClr val="tx1"/>
                </a:solidFill>
                <a:latin typeface="Comic Sans MS" pitchFamily="66" charset="0"/>
              </a:rPr>
              <a:t>Чување на средства на пензиските фондови</a:t>
            </a:r>
          </a:p>
          <a:p>
            <a:pPr lvl="1" eaLnBrk="1" hangingPunct="1">
              <a:spcBef>
                <a:spcPct val="0"/>
              </a:spcBef>
              <a:buClr>
                <a:schemeClr val="tx1"/>
              </a:buClr>
              <a:buFont typeface="Wingdings" pitchFamily="2" charset="2"/>
              <a:buChar char="§"/>
            </a:pPr>
            <a:r>
              <a:rPr lang="mk-MK" altLang="en-US" sz="2300" b="1" dirty="0">
                <a:solidFill>
                  <a:schemeClr val="tx1"/>
                </a:solidFill>
                <a:latin typeface="Comic Sans MS" pitchFamily="66" charset="0"/>
              </a:rPr>
              <a:t>Извршување налози за трансакции поднесени од друштвото</a:t>
            </a:r>
          </a:p>
          <a:p>
            <a:pPr lvl="1" eaLnBrk="1" hangingPunct="1">
              <a:spcBef>
                <a:spcPct val="0"/>
              </a:spcBef>
              <a:buClr>
                <a:schemeClr val="tx1"/>
              </a:buClr>
              <a:buFont typeface="Wingdings" pitchFamily="2" charset="2"/>
              <a:buChar char="§"/>
            </a:pPr>
            <a:r>
              <a:rPr lang="mk-MK" altLang="en-US" sz="2300" b="1" dirty="0">
                <a:solidFill>
                  <a:schemeClr val="tx1"/>
                </a:solidFill>
                <a:latin typeface="Comic Sans MS" pitchFamily="66" charset="0"/>
              </a:rPr>
              <a:t>Проверка на усогласеност на инвестициите со закон</a:t>
            </a:r>
          </a:p>
          <a:p>
            <a:pPr lvl="1" eaLnBrk="1" hangingPunct="1">
              <a:spcBef>
                <a:spcPct val="0"/>
              </a:spcBef>
              <a:buClr>
                <a:schemeClr val="tx1"/>
              </a:buClr>
              <a:buFont typeface="Wingdings" pitchFamily="2" charset="2"/>
              <a:buChar char="§"/>
            </a:pPr>
            <a:r>
              <a:rPr lang="mk-MK" altLang="en-US" sz="2300" b="1" dirty="0">
                <a:solidFill>
                  <a:schemeClr val="tx1"/>
                </a:solidFill>
                <a:latin typeface="Comic Sans MS" pitchFamily="66" charset="0"/>
              </a:rPr>
              <a:t>Проценка на средствата на пензиските фондови</a:t>
            </a:r>
          </a:p>
          <a:p>
            <a:pPr lvl="1" eaLnBrk="1" hangingPunct="1">
              <a:spcBef>
                <a:spcPct val="0"/>
              </a:spcBef>
              <a:buClr>
                <a:schemeClr val="tx1"/>
              </a:buClr>
              <a:buFont typeface="Wingdings" pitchFamily="2" charset="2"/>
              <a:buChar char="§"/>
            </a:pPr>
            <a:r>
              <a:rPr lang="mk-MK" altLang="en-US" sz="2300" b="1" dirty="0">
                <a:solidFill>
                  <a:schemeClr val="tx1"/>
                </a:solidFill>
                <a:latin typeface="Comic Sans MS" pitchFamily="66" charset="0"/>
              </a:rPr>
              <a:t>Известувања до МАПАС</a:t>
            </a:r>
          </a:p>
        </p:txBody>
      </p:sp>
      <p:pic>
        <p:nvPicPr>
          <p:cNvPr id="6" name="Picture 2" descr="C:\Users\marija\AppData\Local\Microsoft\Windows\Temporary Internet Files\Content.Outlook\2Q2ZQK4D\logo_mapas_latinica.jpg">
            <a:extLst>
              <a:ext uri="{FF2B5EF4-FFF2-40B4-BE49-F238E27FC236}">
                <a16:creationId xmlns:a16="http://schemas.microsoft.com/office/drawing/2014/main" id="{A73A5A78-0B8B-4CF0-9562-62CF4B095B0F}"/>
              </a:ext>
            </a:extLst>
          </p:cNvPr>
          <p:cNvPicPr>
            <a:picLocks noChangeAspect="1" noChangeArrowheads="1"/>
          </p:cNvPicPr>
          <p:nvPr/>
        </p:nvPicPr>
        <p:blipFill>
          <a:blip r:embed="rId2" cstate="print"/>
          <a:srcRect/>
          <a:stretch>
            <a:fillRect/>
          </a:stretch>
        </p:blipFill>
        <p:spPr bwMode="auto">
          <a:xfrm>
            <a:off x="7884368" y="5791350"/>
            <a:ext cx="1152128" cy="987125"/>
          </a:xfrm>
          <a:prstGeom prst="rect">
            <a:avLst/>
          </a:prstGeom>
          <a:noFill/>
        </p:spPr>
      </p:pic>
    </p:spTree>
    <p:extLst>
      <p:ext uri="{BB962C8B-B14F-4D97-AF65-F5344CB8AC3E}">
        <p14:creationId xmlns:p14="http://schemas.microsoft.com/office/powerpoint/2010/main" val="1007834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7E72D-750B-476F-A98C-8C4EBDE5D806}"/>
              </a:ext>
            </a:extLst>
          </p:cNvPr>
          <p:cNvSpPr>
            <a:spLocks noGrp="1"/>
          </p:cNvSpPr>
          <p:nvPr>
            <p:ph type="title"/>
          </p:nvPr>
        </p:nvSpPr>
        <p:spPr/>
        <p:txBody>
          <a:bodyPr/>
          <a:lstStyle/>
          <a:p>
            <a:r>
              <a:rPr lang="mk-MK" b="1" dirty="0">
                <a:solidFill>
                  <a:srgbClr val="FFFF00"/>
                </a:solidFill>
                <a:latin typeface="Comic Sans MS" panose="030F0702030302020204" pitchFamily="66" charset="0"/>
              </a:rPr>
              <a:t>Премин од еден во друг задолжителен пензиски фонд</a:t>
            </a:r>
            <a:endParaRPr lang="en-US" dirty="0">
              <a:solidFill>
                <a:srgbClr val="FFFF00"/>
              </a:solidFill>
              <a:latin typeface="Comic Sans MS" panose="030F0702030302020204" pitchFamily="66" charset="0"/>
            </a:endParaRPr>
          </a:p>
        </p:txBody>
      </p:sp>
      <p:sp>
        <p:nvSpPr>
          <p:cNvPr id="3" name="Content Placeholder 2">
            <a:extLst>
              <a:ext uri="{FF2B5EF4-FFF2-40B4-BE49-F238E27FC236}">
                <a16:creationId xmlns:a16="http://schemas.microsoft.com/office/drawing/2014/main" id="{4BE2FACE-6E72-4B24-8982-A8592E388D5B}"/>
              </a:ext>
            </a:extLst>
          </p:cNvPr>
          <p:cNvSpPr>
            <a:spLocks noGrp="1"/>
          </p:cNvSpPr>
          <p:nvPr>
            <p:ph idx="1"/>
          </p:nvPr>
        </p:nvSpPr>
        <p:spPr>
          <a:xfrm>
            <a:off x="395536" y="2142068"/>
            <a:ext cx="7834064" cy="3879220"/>
          </a:xfrm>
        </p:spPr>
        <p:txBody>
          <a:bodyPr>
            <a:normAutofit fontScale="92500"/>
          </a:bodyPr>
          <a:lstStyle/>
          <a:p>
            <a:pPr>
              <a:buFont typeface="Wingdings" panose="05000000000000000000" pitchFamily="2" charset="2"/>
              <a:buChar char="Ø"/>
            </a:pPr>
            <a:r>
              <a:rPr lang="mk-MK" sz="2100" b="1" dirty="0">
                <a:latin typeface="Comic Sans MS" panose="030F0702030302020204" pitchFamily="66" charset="0"/>
              </a:rPr>
              <a:t>Доколку не сте задоволни со услугите на друштвото кое управува со задолжителниот пензиски фонд во кој сте зачленети можете да преминете во друг задолжителен пензиски фонд кој го управува друго пензиско друштво.</a:t>
            </a:r>
            <a:endParaRPr lang="en-US" sz="2100" b="1" dirty="0">
              <a:latin typeface="Comic Sans MS" panose="030F0702030302020204" pitchFamily="66" charset="0"/>
            </a:endParaRPr>
          </a:p>
          <a:p>
            <a:pPr>
              <a:buFont typeface="Wingdings" panose="05000000000000000000" pitchFamily="2" charset="2"/>
              <a:buChar char="Ø"/>
            </a:pPr>
            <a:r>
              <a:rPr lang="mk-MK" sz="2100" b="1" dirty="0">
                <a:latin typeface="Comic Sans MS" panose="030F0702030302020204" pitchFamily="66" charset="0"/>
              </a:rPr>
              <a:t>Треба да  потпишете договор за премин со друштвото кое управува со идниот задолжителен пензиски фонд и да дадете Изјава за согласност за премин. </a:t>
            </a:r>
          </a:p>
          <a:p>
            <a:pPr>
              <a:buFont typeface="Wingdings" panose="05000000000000000000" pitchFamily="2" charset="2"/>
              <a:buChar char="Ø"/>
            </a:pPr>
            <a:r>
              <a:rPr lang="mk-MK" sz="2100" b="1" dirty="0">
                <a:latin typeface="Comic Sans MS" panose="030F0702030302020204" pitchFamily="66" charset="0"/>
              </a:rPr>
              <a:t>Воедно доколку сте член </a:t>
            </a:r>
            <a:r>
              <a:rPr lang="mk-MK" sz="2100" b="1" dirty="0">
                <a:solidFill>
                  <a:srgbClr val="FFFF00"/>
                </a:solidFill>
                <a:latin typeface="Comic Sans MS" panose="030F0702030302020204" pitchFamily="66" charset="0"/>
              </a:rPr>
              <a:t>помалку од две години </a:t>
            </a:r>
            <a:r>
              <a:rPr lang="mk-MK" sz="2100" b="1" dirty="0">
                <a:latin typeface="Comic Sans MS" panose="030F0702030302020204" pitchFamily="66" charset="0"/>
              </a:rPr>
              <a:t>потребно е да платите и надоместок од </a:t>
            </a:r>
            <a:r>
              <a:rPr lang="mk-MK" sz="2100" b="1" dirty="0">
                <a:solidFill>
                  <a:srgbClr val="FFFF00"/>
                </a:solidFill>
                <a:latin typeface="Comic Sans MS" panose="030F0702030302020204" pitchFamily="66" charset="0"/>
              </a:rPr>
              <a:t>15 евра</a:t>
            </a:r>
            <a:r>
              <a:rPr lang="mk-MK" sz="2100" b="1" dirty="0">
                <a:latin typeface="Comic Sans MS" panose="030F0702030302020204" pitchFamily="66" charset="0"/>
              </a:rPr>
              <a:t>, а ако сте член повеќе од две години преминувањето е бесплатно.</a:t>
            </a:r>
            <a:endParaRPr lang="en-US" sz="2100" b="1" dirty="0">
              <a:latin typeface="Comic Sans MS" panose="030F0702030302020204" pitchFamily="66" charset="0"/>
            </a:endParaRPr>
          </a:p>
          <a:p>
            <a:endParaRPr lang="en-US" dirty="0"/>
          </a:p>
        </p:txBody>
      </p:sp>
      <p:pic>
        <p:nvPicPr>
          <p:cNvPr id="4" name="Picture 2" descr="C:\Users\marija\AppData\Local\Microsoft\Windows\Temporary Internet Files\Content.Outlook\2Q2ZQK4D\logo_mapas_latinica.jpg">
            <a:extLst>
              <a:ext uri="{FF2B5EF4-FFF2-40B4-BE49-F238E27FC236}">
                <a16:creationId xmlns:a16="http://schemas.microsoft.com/office/drawing/2014/main" id="{13537CD3-F96B-4657-A4F7-52D05425BBCC}"/>
              </a:ext>
            </a:extLst>
          </p:cNvPr>
          <p:cNvPicPr>
            <a:picLocks noChangeAspect="1" noChangeArrowheads="1"/>
          </p:cNvPicPr>
          <p:nvPr/>
        </p:nvPicPr>
        <p:blipFill>
          <a:blip r:embed="rId2" cstate="print"/>
          <a:srcRect/>
          <a:stretch>
            <a:fillRect/>
          </a:stretch>
        </p:blipFill>
        <p:spPr bwMode="auto">
          <a:xfrm>
            <a:off x="7884368" y="5791350"/>
            <a:ext cx="1152128" cy="987125"/>
          </a:xfrm>
          <a:prstGeom prst="rect">
            <a:avLst/>
          </a:prstGeom>
          <a:noFill/>
        </p:spPr>
      </p:pic>
    </p:spTree>
    <p:extLst>
      <p:ext uri="{BB962C8B-B14F-4D97-AF65-F5344CB8AC3E}">
        <p14:creationId xmlns:p14="http://schemas.microsoft.com/office/powerpoint/2010/main" val="653427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51520" y="404664"/>
            <a:ext cx="8569325" cy="1552575"/>
          </a:xfrm>
        </p:spPr>
        <p:txBody>
          <a:bodyPr rtlCol="0">
            <a:noAutofit/>
          </a:bodyPr>
          <a:lstStyle/>
          <a:p>
            <a:pPr fontAlgn="auto">
              <a:spcAft>
                <a:spcPts val="0"/>
              </a:spcAft>
              <a:defRPr/>
            </a:pPr>
            <a:r>
              <a:rPr lang="mk-MK" sz="3300" b="1" normalizeH="1" dirty="0">
                <a:solidFill>
                  <a:srgbClr val="FFFF00"/>
                </a:solidFill>
                <a:latin typeface="Comic Sans MS" pitchFamily="66" charset="0"/>
              </a:rPr>
              <a:t>Кога ќе ги користиме нашите заштеди од втор столб? </a:t>
            </a:r>
            <a:endParaRPr lang="en-US" sz="3300" b="1" normalizeH="1" dirty="0">
              <a:solidFill>
                <a:srgbClr val="FFFF00"/>
              </a:solidFill>
              <a:latin typeface="Comic Sans MS" pitchFamily="66" charset="0"/>
            </a:endParaRPr>
          </a:p>
        </p:txBody>
      </p:sp>
      <p:sp>
        <p:nvSpPr>
          <p:cNvPr id="33795" name="Content Placeholder 2"/>
          <p:cNvSpPr>
            <a:spLocks noGrp="1"/>
          </p:cNvSpPr>
          <p:nvPr>
            <p:ph idx="1"/>
          </p:nvPr>
        </p:nvSpPr>
        <p:spPr>
          <a:xfrm>
            <a:off x="107504" y="2708920"/>
            <a:ext cx="2376487" cy="2160240"/>
          </a:xfrm>
        </p:spPr>
        <p:txBody>
          <a:bodyPr>
            <a:noAutofit/>
          </a:bodyPr>
          <a:lstStyle/>
          <a:p>
            <a:pPr algn="r" eaLnBrk="1" hangingPunct="1">
              <a:buClr>
                <a:schemeClr val="tx1"/>
              </a:buClr>
              <a:buSzPct val="90000"/>
              <a:buFont typeface="Wingdings" pitchFamily="2" charset="2"/>
              <a:buChar char="Ø"/>
            </a:pPr>
            <a:r>
              <a:rPr lang="mk-MK" altLang="en-US" sz="1800" b="1" dirty="0">
                <a:latin typeface="Comic Sans MS" pitchFamily="66" charset="0"/>
              </a:rPr>
              <a:t>На</a:t>
            </a:r>
            <a:r>
              <a:rPr lang="mk-MK" altLang="en-US" sz="1800" b="1" dirty="0">
                <a:solidFill>
                  <a:schemeClr val="bg1"/>
                </a:solidFill>
                <a:latin typeface="Comic Sans MS" pitchFamily="66" charset="0"/>
              </a:rPr>
              <a:t> </a:t>
            </a:r>
            <a:r>
              <a:rPr lang="mk-MK" altLang="en-US" sz="1800" b="1" dirty="0">
                <a:solidFill>
                  <a:srgbClr val="FFFF00"/>
                </a:solidFill>
                <a:latin typeface="Comic Sans MS" pitchFamily="66" charset="0"/>
              </a:rPr>
              <a:t>62</a:t>
            </a:r>
            <a:r>
              <a:rPr lang="mk-MK" altLang="en-US" sz="1800" b="1" dirty="0">
                <a:solidFill>
                  <a:schemeClr val="bg1"/>
                </a:solidFill>
                <a:latin typeface="Comic Sans MS" pitchFamily="66" charset="0"/>
              </a:rPr>
              <a:t> </a:t>
            </a:r>
            <a:r>
              <a:rPr lang="mk-MK" altLang="en-US" sz="1800" b="1" dirty="0">
                <a:latin typeface="Comic Sans MS" pitchFamily="66" charset="0"/>
              </a:rPr>
              <a:t>години жена</a:t>
            </a:r>
          </a:p>
          <a:p>
            <a:pPr algn="r" eaLnBrk="1" hangingPunct="1">
              <a:buClr>
                <a:schemeClr val="tx1"/>
              </a:buClr>
              <a:buSzPct val="90000"/>
              <a:buFont typeface="Wingdings" pitchFamily="2" charset="2"/>
              <a:buChar char="Ø"/>
            </a:pPr>
            <a:r>
              <a:rPr lang="mk-MK" altLang="en-US" sz="1800" b="1" dirty="0">
                <a:latin typeface="Comic Sans MS" pitchFamily="66" charset="0"/>
              </a:rPr>
              <a:t>На </a:t>
            </a:r>
            <a:r>
              <a:rPr lang="mk-MK" altLang="en-US" sz="1800" b="1" dirty="0">
                <a:solidFill>
                  <a:srgbClr val="FFFF00"/>
                </a:solidFill>
                <a:latin typeface="Comic Sans MS" pitchFamily="66" charset="0"/>
              </a:rPr>
              <a:t>64</a:t>
            </a:r>
            <a:r>
              <a:rPr lang="mk-MK" altLang="en-US" sz="1800" b="1" dirty="0">
                <a:solidFill>
                  <a:schemeClr val="bg1"/>
                </a:solidFill>
                <a:latin typeface="Comic Sans MS" pitchFamily="66" charset="0"/>
              </a:rPr>
              <a:t> </a:t>
            </a:r>
            <a:r>
              <a:rPr lang="mk-MK" altLang="en-US" sz="1800" b="1" dirty="0">
                <a:latin typeface="Comic Sans MS" pitchFamily="66" charset="0"/>
              </a:rPr>
              <a:t>години маж </a:t>
            </a:r>
          </a:p>
          <a:p>
            <a:pPr algn="r" eaLnBrk="1" hangingPunct="1">
              <a:buClr>
                <a:schemeClr val="tx1"/>
              </a:buClr>
              <a:buSzPct val="90000"/>
              <a:buFont typeface="Wingdings" pitchFamily="2" charset="2"/>
              <a:buChar char="Ø"/>
            </a:pPr>
            <a:r>
              <a:rPr lang="mk-MK" altLang="en-US" sz="1800" b="1" dirty="0">
                <a:latin typeface="Comic Sans MS" pitchFamily="66" charset="0"/>
              </a:rPr>
              <a:t>Услов -минимум</a:t>
            </a:r>
            <a:r>
              <a:rPr lang="mk-MK" altLang="en-US" sz="1800" b="1" dirty="0">
                <a:solidFill>
                  <a:schemeClr val="bg1"/>
                </a:solidFill>
                <a:latin typeface="Comic Sans MS" pitchFamily="66" charset="0"/>
              </a:rPr>
              <a:t> </a:t>
            </a:r>
            <a:r>
              <a:rPr lang="mk-MK" altLang="en-US" sz="1800" b="1" dirty="0">
                <a:solidFill>
                  <a:srgbClr val="FFFF00"/>
                </a:solidFill>
                <a:latin typeface="Comic Sans MS" pitchFamily="66" charset="0"/>
              </a:rPr>
              <a:t>15 години </a:t>
            </a:r>
          </a:p>
          <a:p>
            <a:pPr algn="r" eaLnBrk="1" hangingPunct="1">
              <a:buClr>
                <a:schemeClr val="bg1"/>
              </a:buClr>
              <a:buSzPct val="90000"/>
              <a:buFont typeface="Rage Italic" pitchFamily="66" charset="0"/>
              <a:buNone/>
            </a:pPr>
            <a:r>
              <a:rPr lang="mk-MK" altLang="en-US" sz="1800" b="1" dirty="0">
                <a:solidFill>
                  <a:srgbClr val="FFFF00"/>
                </a:solidFill>
                <a:latin typeface="Comic Sans MS" pitchFamily="66" charset="0"/>
              </a:rPr>
              <a:t>работен стаж </a:t>
            </a:r>
            <a:endParaRPr lang="en-US" altLang="en-US" sz="1800" b="1" dirty="0">
              <a:solidFill>
                <a:srgbClr val="FFFF00"/>
              </a:solidFill>
              <a:latin typeface="Comic Sans MS" pitchFamily="66" charset="0"/>
            </a:endParaRPr>
          </a:p>
        </p:txBody>
      </p:sp>
      <p:pic>
        <p:nvPicPr>
          <p:cNvPr id="33796" name="Picture 4" descr="banner-coupleonmotorbike.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2492896"/>
            <a:ext cx="5669307" cy="2761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Users\marija\AppData\Local\Microsoft\Windows\Temporary Internet Files\Content.Outlook\2Q2ZQK4D\logo_mapas_latinica.jpg">
            <a:extLst>
              <a:ext uri="{FF2B5EF4-FFF2-40B4-BE49-F238E27FC236}">
                <a16:creationId xmlns:a16="http://schemas.microsoft.com/office/drawing/2014/main" id="{D06F8DC4-FE54-442D-9178-5D5552AB7C70}"/>
              </a:ext>
            </a:extLst>
          </p:cNvPr>
          <p:cNvPicPr>
            <a:picLocks noChangeAspect="1" noChangeArrowheads="1"/>
          </p:cNvPicPr>
          <p:nvPr/>
        </p:nvPicPr>
        <p:blipFill>
          <a:blip r:embed="rId3" cstate="print"/>
          <a:srcRect/>
          <a:stretch>
            <a:fillRect/>
          </a:stretch>
        </p:blipFill>
        <p:spPr bwMode="auto">
          <a:xfrm>
            <a:off x="7884368" y="5790226"/>
            <a:ext cx="1152128" cy="987125"/>
          </a:xfrm>
          <a:prstGeom prst="rect">
            <a:avLst/>
          </a:prstGeom>
          <a:noFill/>
        </p:spPr>
      </p:pic>
    </p:spTree>
    <p:extLst>
      <p:ext uri="{BB962C8B-B14F-4D97-AF65-F5344CB8AC3E}">
        <p14:creationId xmlns:p14="http://schemas.microsoft.com/office/powerpoint/2010/main" val="3013914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80275-8C24-4BB9-AC3E-2CEB8A17423C}"/>
              </a:ext>
            </a:extLst>
          </p:cNvPr>
          <p:cNvSpPr>
            <a:spLocks noGrp="1"/>
          </p:cNvSpPr>
          <p:nvPr>
            <p:ph type="title"/>
          </p:nvPr>
        </p:nvSpPr>
        <p:spPr>
          <a:xfrm>
            <a:off x="457200" y="609601"/>
            <a:ext cx="5842992" cy="1091207"/>
          </a:xfrm>
        </p:spPr>
        <p:txBody>
          <a:bodyPr>
            <a:noAutofit/>
          </a:bodyPr>
          <a:lstStyle/>
          <a:p>
            <a:r>
              <a:rPr lang="mk-MK" b="1" dirty="0">
                <a:solidFill>
                  <a:srgbClr val="FFFF00"/>
                </a:solidFill>
                <a:latin typeface="Comic Sans MS" panose="030F0702030302020204" pitchFamily="66" charset="0"/>
              </a:rPr>
              <a:t>Право на исплата на средства од задолжителен пензиски фонд</a:t>
            </a:r>
            <a:br>
              <a:rPr lang="en-US" sz="3300" b="1" dirty="0">
                <a:latin typeface="Comic Sans MS" panose="030F0702030302020204" pitchFamily="66" charset="0"/>
              </a:rPr>
            </a:br>
            <a:endParaRPr lang="en-US" sz="3300"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CB261118-63F5-4D5B-8528-890907E9984D}"/>
              </a:ext>
            </a:extLst>
          </p:cNvPr>
          <p:cNvSpPr>
            <a:spLocks noGrp="1"/>
          </p:cNvSpPr>
          <p:nvPr>
            <p:ph idx="1"/>
          </p:nvPr>
        </p:nvSpPr>
        <p:spPr/>
        <p:txBody>
          <a:bodyPr>
            <a:normAutofit fontScale="92500" lnSpcReduction="10000"/>
          </a:bodyPr>
          <a:lstStyle/>
          <a:p>
            <a:pPr marL="0" indent="0">
              <a:buNone/>
            </a:pPr>
            <a:r>
              <a:rPr lang="mk-MK" sz="2200" dirty="0">
                <a:latin typeface="Comic Sans MS" panose="030F0702030302020204" pitchFamily="66" charset="0"/>
              </a:rPr>
              <a:t>Целиот из­нос на аку­му­ли­ра­ни­те средс­тва на индивидуалната сме­тка на членот ќе се искористи, со пра­во на личен из­бор на членот, за:</a:t>
            </a:r>
            <a:endParaRPr lang="en-US" sz="2200" dirty="0">
              <a:latin typeface="Comic Sans MS" panose="030F0702030302020204" pitchFamily="66" charset="0"/>
            </a:endParaRPr>
          </a:p>
          <a:p>
            <a:r>
              <a:rPr lang="mk-MK" sz="2200" dirty="0">
                <a:latin typeface="Comic Sans MS" panose="030F0702030302020204" pitchFamily="66" charset="0"/>
              </a:rPr>
              <a:t>а) купување на пен­зи­ски ануитет кој се исп­ла­ќа до крајот на животот од друштво за осигурување овластено за оваа цел или</a:t>
            </a:r>
            <a:endParaRPr lang="en-US" sz="2200" dirty="0">
              <a:latin typeface="Comic Sans MS" panose="030F0702030302020204" pitchFamily="66" charset="0"/>
            </a:endParaRPr>
          </a:p>
          <a:p>
            <a:r>
              <a:rPr lang="mk-MK" sz="2200" dirty="0">
                <a:latin typeface="Comic Sans MS" panose="030F0702030302020204" pitchFamily="66" charset="0"/>
              </a:rPr>
              <a:t>б) програмирани повлекувања обезбедени од друштвото кое управува со задолжителниот пен­зи­ски­ фонд со кое членот ќе склучи договор за програмирани повлекувања или</a:t>
            </a:r>
            <a:endParaRPr lang="en-US" sz="2200" dirty="0">
              <a:latin typeface="Comic Sans MS" panose="030F0702030302020204" pitchFamily="66" charset="0"/>
            </a:endParaRPr>
          </a:p>
          <a:p>
            <a:r>
              <a:rPr lang="ru-RU" sz="2200" dirty="0">
                <a:latin typeface="Comic Sans MS" panose="030F0702030302020204" pitchFamily="66" charset="0"/>
              </a:rPr>
              <a:t>в) комбинација на опциите наведени во точките а) и б).</a:t>
            </a:r>
            <a:endParaRPr lang="en-US" sz="2200" dirty="0">
              <a:latin typeface="Comic Sans MS" panose="030F0702030302020204" pitchFamily="66" charset="0"/>
            </a:endParaRPr>
          </a:p>
          <a:p>
            <a:endParaRPr lang="en-US" dirty="0"/>
          </a:p>
        </p:txBody>
      </p:sp>
      <p:pic>
        <p:nvPicPr>
          <p:cNvPr id="4" name="Picture 2" descr="C:\Users\marija\AppData\Local\Microsoft\Windows\Temporary Internet Files\Content.Outlook\2Q2ZQK4D\logo_mapas_latinica.jpg">
            <a:extLst>
              <a:ext uri="{FF2B5EF4-FFF2-40B4-BE49-F238E27FC236}">
                <a16:creationId xmlns:a16="http://schemas.microsoft.com/office/drawing/2014/main" id="{FF907114-8BDE-4E19-98C4-8057B27D8D5C}"/>
              </a:ext>
            </a:extLst>
          </p:cNvPr>
          <p:cNvPicPr>
            <a:picLocks noChangeAspect="1" noChangeArrowheads="1"/>
          </p:cNvPicPr>
          <p:nvPr/>
        </p:nvPicPr>
        <p:blipFill>
          <a:blip r:embed="rId2" cstate="print"/>
          <a:srcRect/>
          <a:stretch>
            <a:fillRect/>
          </a:stretch>
        </p:blipFill>
        <p:spPr bwMode="auto">
          <a:xfrm>
            <a:off x="7884368" y="5791350"/>
            <a:ext cx="1152128" cy="987125"/>
          </a:xfrm>
          <a:prstGeom prst="rect">
            <a:avLst/>
          </a:prstGeom>
          <a:noFill/>
        </p:spPr>
      </p:pic>
      <p:pic>
        <p:nvPicPr>
          <p:cNvPr id="5122" name="Picture 2" descr="Резултат со слика за исплата на средства">
            <a:extLst>
              <a:ext uri="{FF2B5EF4-FFF2-40B4-BE49-F238E27FC236}">
                <a16:creationId xmlns:a16="http://schemas.microsoft.com/office/drawing/2014/main" id="{D2F46B73-109F-4290-836A-A2C388882E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195261"/>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0067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50824" y="188640"/>
            <a:ext cx="8785671" cy="1080120"/>
          </a:xfrm>
        </p:spPr>
        <p:txBody>
          <a:bodyPr>
            <a:normAutofit/>
          </a:bodyPr>
          <a:lstStyle/>
          <a:p>
            <a:pPr>
              <a:defRPr/>
            </a:pPr>
            <a:r>
              <a:rPr lang="mk-MK" sz="3200" b="1" normalizeH="1" dirty="0">
                <a:solidFill>
                  <a:srgbClr val="FFFF00"/>
                </a:solidFill>
                <a:latin typeface="Comic Sans MS" pitchFamily="66" charset="0"/>
              </a:rPr>
              <a:t>Можеме ли дополнително да штедиме за пензија? </a:t>
            </a:r>
            <a:endParaRPr lang="en-US" sz="3200" b="1" normalizeH="1" dirty="0">
              <a:solidFill>
                <a:srgbClr val="FFFF00"/>
              </a:solidFill>
              <a:latin typeface="Comic Sans MS" pitchFamily="66" charset="0"/>
            </a:endParaRPr>
          </a:p>
        </p:txBody>
      </p:sp>
      <p:sp>
        <p:nvSpPr>
          <p:cNvPr id="3" name="Content Placeholder 2"/>
          <p:cNvSpPr>
            <a:spLocks noGrp="1"/>
          </p:cNvSpPr>
          <p:nvPr>
            <p:ph idx="1"/>
          </p:nvPr>
        </p:nvSpPr>
        <p:spPr>
          <a:xfrm>
            <a:off x="467295" y="1196753"/>
            <a:ext cx="8352730" cy="5733256"/>
          </a:xfrm>
        </p:spPr>
        <p:txBody>
          <a:bodyPr>
            <a:normAutofit fontScale="85000" lnSpcReduction="20000"/>
          </a:bodyPr>
          <a:lstStyle/>
          <a:p>
            <a:pPr marL="420624" indent="-384048" eaLnBrk="1" fontAlgn="auto" hangingPunct="1">
              <a:spcAft>
                <a:spcPts val="0"/>
              </a:spcAft>
              <a:buClr>
                <a:schemeClr val="tx1"/>
              </a:buClr>
              <a:buSzPct val="90000"/>
              <a:buFont typeface="Wingdings" pitchFamily="2" charset="2"/>
              <a:buChar char="Ø"/>
              <a:defRPr/>
            </a:pPr>
            <a:endParaRPr lang="mk-MK" sz="2400" b="1" dirty="0">
              <a:solidFill>
                <a:srgbClr val="FFFF00"/>
              </a:solidFill>
              <a:latin typeface="Comic Sans MS" pitchFamily="66" charset="0"/>
            </a:endParaRPr>
          </a:p>
          <a:p>
            <a:pPr marL="420624" indent="-384048" eaLnBrk="1" fontAlgn="auto" hangingPunct="1">
              <a:spcAft>
                <a:spcPts val="0"/>
              </a:spcAft>
              <a:buClr>
                <a:schemeClr val="tx1"/>
              </a:buClr>
              <a:buSzPct val="90000"/>
              <a:buFont typeface="Wingdings" pitchFamily="2" charset="2"/>
              <a:buChar char="Ø"/>
              <a:defRPr/>
            </a:pPr>
            <a:r>
              <a:rPr lang="mk-MK" sz="2400" b="1" dirty="0">
                <a:solidFill>
                  <a:srgbClr val="FFFF00"/>
                </a:solidFill>
                <a:latin typeface="Comic Sans MS" pitchFamily="66" charset="0"/>
              </a:rPr>
              <a:t>Доброволниот пензиски фонд (трет столб) ни го овозможува ова веќе од 15 – годишна возраст</a:t>
            </a:r>
          </a:p>
          <a:p>
            <a:pPr marL="420624" indent="-384048" eaLnBrk="1" fontAlgn="auto" hangingPunct="1">
              <a:spcAft>
                <a:spcPts val="0"/>
              </a:spcAft>
              <a:buClr>
                <a:schemeClr val="tx1"/>
              </a:buClr>
              <a:buSzPct val="90000"/>
              <a:buFont typeface="Wingdings" pitchFamily="2" charset="2"/>
              <a:buChar char="Ø"/>
              <a:defRPr/>
            </a:pPr>
            <a:endParaRPr lang="mk-MK" sz="2400" b="1" dirty="0">
              <a:latin typeface="Comic Sans MS" pitchFamily="66" charset="0"/>
            </a:endParaRPr>
          </a:p>
          <a:p>
            <a:pPr>
              <a:buSzPct val="90000"/>
              <a:buNone/>
              <a:defRPr/>
            </a:pPr>
            <a:r>
              <a:rPr lang="mk-MK" sz="2400" b="1" dirty="0">
                <a:solidFill>
                  <a:srgbClr val="FFFF00"/>
                </a:solidFill>
                <a:latin typeface="Comic Sans MS" pitchFamily="66" charset="0"/>
              </a:rPr>
              <a:t>ВАЖНО:</a:t>
            </a:r>
            <a:r>
              <a:rPr lang="mk-MK" sz="2400" b="1" dirty="0">
                <a:solidFill>
                  <a:schemeClr val="tx1"/>
                </a:solidFill>
                <a:latin typeface="Comic Sans MS" pitchFamily="66" charset="0"/>
              </a:rPr>
              <a:t>Член во </a:t>
            </a:r>
            <a:r>
              <a:rPr lang="mk-MK" sz="2400" b="1" dirty="0">
                <a:solidFill>
                  <a:srgbClr val="FFFF00"/>
                </a:solidFill>
                <a:latin typeface="Comic Sans MS" pitchFamily="66" charset="0"/>
              </a:rPr>
              <a:t>доброволниот пензиски фонд (трет столб) </a:t>
            </a:r>
            <a:r>
              <a:rPr lang="mk-MK" sz="2400" b="1" dirty="0">
                <a:solidFill>
                  <a:schemeClr val="tx1"/>
                </a:solidFill>
                <a:latin typeface="Comic Sans MS" pitchFamily="66" charset="0"/>
              </a:rPr>
              <a:t>може да биде секое лице на возраст меѓу 15 и 70 години без оглед дали работи</a:t>
            </a:r>
          </a:p>
          <a:p>
            <a:pPr>
              <a:buSzPct val="90000"/>
              <a:buNone/>
              <a:defRPr/>
            </a:pPr>
            <a:endParaRPr lang="mk-MK" sz="2900" b="1" normalizeH="1" dirty="0">
              <a:solidFill>
                <a:srgbClr val="FFFF00"/>
              </a:solidFill>
              <a:latin typeface="Comic Sans MS" pitchFamily="66" charset="0"/>
            </a:endParaRPr>
          </a:p>
          <a:p>
            <a:pPr>
              <a:buSzPct val="90000"/>
              <a:buNone/>
              <a:defRPr/>
            </a:pPr>
            <a:r>
              <a:rPr lang="mk-MK" sz="2800" b="1" normalizeH="1" dirty="0">
                <a:solidFill>
                  <a:srgbClr val="FFFF00"/>
                </a:solidFill>
                <a:latin typeface="Comic Sans MS" pitchFamily="66" charset="0"/>
              </a:rPr>
              <a:t>Како стануваме членови во трет столб?</a:t>
            </a:r>
            <a:endParaRPr lang="en-US" sz="2600" dirty="0">
              <a:solidFill>
                <a:schemeClr val="tx1"/>
              </a:solidFill>
            </a:endParaRPr>
          </a:p>
          <a:p>
            <a:pPr marL="800100" lvl="1" indent="-342900">
              <a:spcBef>
                <a:spcPct val="20000"/>
              </a:spcBef>
              <a:buSzPct val="90000"/>
              <a:buFont typeface="+mj-lt"/>
              <a:buAutoNum type="arabicPeriod"/>
            </a:pPr>
            <a:r>
              <a:rPr lang="mk-MK" altLang="en-US" sz="2300" b="1" dirty="0">
                <a:solidFill>
                  <a:srgbClr val="FFFF00"/>
                </a:solidFill>
                <a:latin typeface="Comic Sans MS" pitchFamily="66" charset="0"/>
              </a:rPr>
              <a:t>Потпишуваме договор</a:t>
            </a:r>
            <a:r>
              <a:rPr lang="mk-MK" altLang="en-US" sz="2300" b="1" dirty="0">
                <a:solidFill>
                  <a:srgbClr val="FF0000"/>
                </a:solidFill>
                <a:latin typeface="Comic Sans MS" pitchFamily="66" charset="0"/>
              </a:rPr>
              <a:t> </a:t>
            </a:r>
            <a:r>
              <a:rPr lang="mk-MK" altLang="en-US" sz="2300" b="1" dirty="0">
                <a:latin typeface="Comic Sans MS" pitchFamily="66" charset="0"/>
              </a:rPr>
              <a:t>за членство со агент на пензиско друштво</a:t>
            </a:r>
          </a:p>
          <a:p>
            <a:pPr marL="800100" lvl="1" indent="-342900">
              <a:spcBef>
                <a:spcPct val="20000"/>
              </a:spcBef>
              <a:buSzPct val="90000"/>
              <a:buFont typeface="+mj-lt"/>
              <a:buAutoNum type="arabicPeriod"/>
            </a:pPr>
            <a:r>
              <a:rPr lang="mk-MK" altLang="en-US" sz="2300" b="1" dirty="0">
                <a:latin typeface="Comic Sans MS" pitchFamily="66" charset="0"/>
              </a:rPr>
              <a:t>Потпишуваме договор за членство со агент на пензиско друштво, </a:t>
            </a:r>
            <a:r>
              <a:rPr lang="mk-MK" altLang="en-US" sz="2300" b="1" dirty="0">
                <a:solidFill>
                  <a:srgbClr val="FFFF00"/>
                </a:solidFill>
                <a:latin typeface="Comic Sans MS" pitchFamily="66" charset="0"/>
              </a:rPr>
              <a:t>но трето лице ќе уплатува средства за нас</a:t>
            </a:r>
          </a:p>
          <a:p>
            <a:pPr marL="457200" lvl="1" indent="0">
              <a:lnSpc>
                <a:spcPct val="120000"/>
              </a:lnSpc>
              <a:spcBef>
                <a:spcPct val="20000"/>
              </a:spcBef>
              <a:buSzPct val="90000"/>
              <a:buNone/>
            </a:pPr>
            <a:r>
              <a:rPr lang="mk-MK" altLang="en-US" sz="2300" b="1" dirty="0">
                <a:latin typeface="Comic Sans MS" pitchFamily="66" charset="0"/>
              </a:rPr>
              <a:t>3. </a:t>
            </a:r>
            <a:r>
              <a:rPr lang="mk-MK" altLang="en-US" sz="2300" b="1" dirty="0">
                <a:solidFill>
                  <a:srgbClr val="FFFF00"/>
                </a:solidFill>
                <a:latin typeface="Comic Sans MS" pitchFamily="66" charset="0"/>
              </a:rPr>
              <a:t>Учествуваме во професионална пензиска шема</a:t>
            </a:r>
            <a:r>
              <a:rPr lang="mk-MK" altLang="en-US" sz="2300" b="1" dirty="0">
                <a:latin typeface="Comic Sans MS" pitchFamily="66" charset="0"/>
              </a:rPr>
              <a:t>, </a:t>
            </a:r>
          </a:p>
          <a:p>
            <a:pPr marL="457200" lvl="1" indent="0">
              <a:lnSpc>
                <a:spcPct val="120000"/>
              </a:lnSpc>
              <a:spcBef>
                <a:spcPct val="20000"/>
              </a:spcBef>
              <a:buSzPct val="90000"/>
              <a:buNone/>
            </a:pPr>
            <a:r>
              <a:rPr lang="mk-MK" altLang="en-US" sz="2300" b="1" dirty="0">
                <a:latin typeface="Comic Sans MS" pitchFamily="66" charset="0"/>
              </a:rPr>
              <a:t>   организирана и финансирана од работадавачот</a:t>
            </a:r>
          </a:p>
          <a:p>
            <a:pPr marL="420624" indent="-384048" eaLnBrk="1" fontAlgn="auto" hangingPunct="1">
              <a:spcAft>
                <a:spcPts val="0"/>
              </a:spcAft>
              <a:buClr>
                <a:schemeClr val="tx1"/>
              </a:buClr>
              <a:buSzPct val="90000"/>
              <a:buFont typeface="Wingdings" pitchFamily="2" charset="2"/>
              <a:buChar char="Ø"/>
              <a:defRPr/>
            </a:pPr>
            <a:endParaRPr lang="mk-MK" sz="2300" b="1" dirty="0">
              <a:latin typeface="Comic Sans MS" pitchFamily="66" charset="0"/>
            </a:endParaRPr>
          </a:p>
          <a:p>
            <a:pPr marL="0" indent="0" eaLnBrk="1" fontAlgn="auto" hangingPunct="1">
              <a:spcAft>
                <a:spcPts val="0"/>
              </a:spcAft>
              <a:buFont typeface="Rage Italic" pitchFamily="66" charset="0"/>
              <a:buNone/>
              <a:defRPr/>
            </a:pPr>
            <a:r>
              <a:rPr lang="mk-MK" sz="1600" b="1" dirty="0">
                <a:solidFill>
                  <a:schemeClr val="accent4">
                    <a:lumMod val="75000"/>
                  </a:schemeClr>
                </a:solidFill>
                <a:latin typeface="Comic Sans MS" pitchFamily="66" charset="0"/>
              </a:rPr>
              <a:t>	</a:t>
            </a:r>
            <a:endParaRPr lang="en-US" sz="1600" b="1" dirty="0">
              <a:solidFill>
                <a:schemeClr val="accent4">
                  <a:lumMod val="75000"/>
                </a:schemeClr>
              </a:solidFill>
              <a:latin typeface="Comic Sans MS" pitchFamily="66" charset="0"/>
            </a:endParaRPr>
          </a:p>
        </p:txBody>
      </p:sp>
      <p:pic>
        <p:nvPicPr>
          <p:cNvPr id="7" name="Picture 2" descr="C:\Users\marija\AppData\Local\Microsoft\Windows\Temporary Internet Files\Content.Outlook\2Q2ZQK4D\logo_mapas_latinica.jpg">
            <a:extLst>
              <a:ext uri="{FF2B5EF4-FFF2-40B4-BE49-F238E27FC236}">
                <a16:creationId xmlns:a16="http://schemas.microsoft.com/office/drawing/2014/main" id="{205C867C-7158-4CE6-AA62-03F986E536EA}"/>
              </a:ext>
            </a:extLst>
          </p:cNvPr>
          <p:cNvPicPr>
            <a:picLocks noChangeAspect="1" noChangeArrowheads="1"/>
          </p:cNvPicPr>
          <p:nvPr/>
        </p:nvPicPr>
        <p:blipFill>
          <a:blip r:embed="rId2" cstate="print"/>
          <a:srcRect/>
          <a:stretch>
            <a:fillRect/>
          </a:stretch>
        </p:blipFill>
        <p:spPr bwMode="auto">
          <a:xfrm>
            <a:off x="7884368" y="5754242"/>
            <a:ext cx="1152128" cy="987125"/>
          </a:xfrm>
          <a:prstGeom prst="rect">
            <a:avLst/>
          </a:prstGeom>
          <a:noFill/>
        </p:spPr>
      </p:pic>
    </p:spTree>
    <p:extLst>
      <p:ext uri="{BB962C8B-B14F-4D97-AF65-F5344CB8AC3E}">
        <p14:creationId xmlns:p14="http://schemas.microsoft.com/office/powerpoint/2010/main" val="465725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69282" y="414071"/>
            <a:ext cx="8136135" cy="1143000"/>
          </a:xfrm>
        </p:spPr>
        <p:txBody>
          <a:bodyPr rtlCol="0">
            <a:noAutofit/>
          </a:bodyPr>
          <a:lstStyle/>
          <a:p>
            <a:pPr>
              <a:defRPr/>
            </a:pPr>
            <a:r>
              <a:rPr lang="mk-MK" sz="3300" b="1" normalizeH="1" dirty="0">
                <a:solidFill>
                  <a:srgbClr val="FFFF00"/>
                </a:solidFill>
                <a:latin typeface="Comic Sans MS" pitchFamily="66" charset="0"/>
              </a:rPr>
              <a:t>Што е важно да знаеме за зачленувањето во трет столб?</a:t>
            </a:r>
            <a:endParaRPr lang="en-US" sz="3300" b="1" normalizeH="1" dirty="0">
              <a:solidFill>
                <a:srgbClr val="FFFF00"/>
              </a:solidFill>
              <a:latin typeface="Comic Sans MS" pitchFamily="66" charset="0"/>
            </a:endParaRPr>
          </a:p>
        </p:txBody>
      </p:sp>
      <p:sp>
        <p:nvSpPr>
          <p:cNvPr id="4" name="Rectangle 3"/>
          <p:cNvSpPr txBox="1">
            <a:spLocks noChangeArrowheads="1"/>
          </p:cNvSpPr>
          <p:nvPr/>
        </p:nvSpPr>
        <p:spPr>
          <a:xfrm>
            <a:off x="107529" y="1772816"/>
            <a:ext cx="8497888" cy="4321175"/>
          </a:xfrm>
          <a:prstGeom prst="rect">
            <a:avLst/>
          </a:prstGeom>
        </p:spPr>
        <p:txBody>
          <a:bodyPr>
            <a:normAutofit/>
          </a:bodyPr>
          <a:lst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a:buClr>
                <a:schemeClr val="tx1"/>
              </a:buClr>
              <a:buSzPct val="90000"/>
              <a:buFont typeface="Wingdings" pitchFamily="2" charset="2"/>
              <a:buChar char="Ø"/>
              <a:defRPr/>
            </a:pPr>
            <a:r>
              <a:rPr lang="mk-MK" sz="2600" b="1" dirty="0">
                <a:solidFill>
                  <a:schemeClr val="tx1"/>
                </a:solidFill>
                <a:latin typeface="Comic Sans MS" pitchFamily="66" charset="0"/>
              </a:rPr>
              <a:t>Придонеси </a:t>
            </a:r>
            <a:r>
              <a:rPr lang="mk-MK" sz="2600" b="1" dirty="0">
                <a:solidFill>
                  <a:srgbClr val="FFFF00"/>
                </a:solidFill>
                <a:latin typeface="Comic Sans MS" pitchFamily="66" charset="0"/>
              </a:rPr>
              <a:t>во третиот столб уплатуваме сами - кога можеме и колку можеме, без обврски, без рокови, без казни</a:t>
            </a:r>
          </a:p>
          <a:p>
            <a:pPr>
              <a:buClr>
                <a:schemeClr val="tx1"/>
              </a:buClr>
              <a:buSzPct val="90000"/>
              <a:buFont typeface="Wingdings" pitchFamily="2" charset="2"/>
              <a:buChar char="Ø"/>
              <a:defRPr/>
            </a:pPr>
            <a:r>
              <a:rPr lang="mk-MK" sz="2600" b="1" dirty="0">
                <a:solidFill>
                  <a:srgbClr val="FFFF00"/>
                </a:solidFill>
                <a:latin typeface="Comic Sans MS" pitchFamily="66" charset="0"/>
              </a:rPr>
              <a:t>И друго лице </a:t>
            </a:r>
            <a:r>
              <a:rPr lang="mk-MK" sz="2600" b="1" dirty="0">
                <a:solidFill>
                  <a:schemeClr val="tx1"/>
                </a:solidFill>
                <a:latin typeface="Comic Sans MS" pitchFamily="66" charset="0"/>
              </a:rPr>
              <a:t>може да уплатува придонеси </a:t>
            </a:r>
            <a:r>
              <a:rPr lang="mk-MK" sz="2600" b="1" dirty="0">
                <a:solidFill>
                  <a:srgbClr val="FFFF00"/>
                </a:solidFill>
                <a:latin typeface="Comic Sans MS" pitchFamily="66" charset="0"/>
              </a:rPr>
              <a:t>за нас </a:t>
            </a:r>
          </a:p>
          <a:p>
            <a:pPr>
              <a:buClr>
                <a:schemeClr val="tx1"/>
              </a:buClr>
              <a:buSzPct val="90000"/>
              <a:buFont typeface="Wingdings" pitchFamily="2" charset="2"/>
              <a:buChar char="Ø"/>
              <a:defRPr/>
            </a:pPr>
            <a:r>
              <a:rPr lang="mk-MK" sz="2600" b="1" dirty="0">
                <a:solidFill>
                  <a:schemeClr val="tx1"/>
                </a:solidFill>
                <a:latin typeface="Comic Sans MS" pitchFamily="66" charset="0"/>
              </a:rPr>
              <a:t>Ако членуваме </a:t>
            </a:r>
            <a:r>
              <a:rPr lang="mk-MK" sz="2600" b="1" dirty="0">
                <a:solidFill>
                  <a:srgbClr val="FFFF00"/>
                </a:solidFill>
                <a:latin typeface="Comic Sans MS" pitchFamily="66" charset="0"/>
              </a:rPr>
              <a:t>во пензиска шема </a:t>
            </a:r>
            <a:r>
              <a:rPr lang="mk-MK" sz="2600" b="1" dirty="0">
                <a:solidFill>
                  <a:schemeClr val="tx1"/>
                </a:solidFill>
                <a:latin typeface="Comic Sans MS" pitchFamily="66" charset="0"/>
              </a:rPr>
              <a:t>огранизирана од нашиот работодавец, тогаш </a:t>
            </a:r>
            <a:r>
              <a:rPr lang="mk-MK" sz="2600" b="1" dirty="0">
                <a:solidFill>
                  <a:srgbClr val="FFFF00"/>
                </a:solidFill>
                <a:latin typeface="Comic Sans MS" pitchFamily="66" charset="0"/>
              </a:rPr>
              <a:t>работодавецот ни ги уплатува дополнителните придонеси</a:t>
            </a:r>
          </a:p>
          <a:p>
            <a:pPr lvl="1">
              <a:buFont typeface="Wingdings" pitchFamily="2" charset="2"/>
              <a:buChar char="§"/>
              <a:defRPr/>
            </a:pPr>
            <a:endParaRPr lang="mk-MK" b="1" dirty="0">
              <a:solidFill>
                <a:schemeClr val="accent4">
                  <a:lumMod val="75000"/>
                </a:schemeClr>
              </a:solidFill>
              <a:latin typeface="Comic Sans MS" pitchFamily="66" charset="0"/>
            </a:endParaRPr>
          </a:p>
          <a:p>
            <a:pPr>
              <a:defRPr/>
            </a:pPr>
            <a:endParaRPr lang="en-US" dirty="0"/>
          </a:p>
          <a:p>
            <a:pPr>
              <a:defRPr/>
            </a:pPr>
            <a:endParaRPr lang="en-US" dirty="0"/>
          </a:p>
        </p:txBody>
      </p:sp>
      <p:pic>
        <p:nvPicPr>
          <p:cNvPr id="7" name="Picture 2" descr="C:\Users\marija\AppData\Local\Microsoft\Windows\Temporary Internet Files\Content.Outlook\2Q2ZQK4D\logo_mapas_latinica.jpg">
            <a:extLst>
              <a:ext uri="{FF2B5EF4-FFF2-40B4-BE49-F238E27FC236}">
                <a16:creationId xmlns:a16="http://schemas.microsoft.com/office/drawing/2014/main" id="{760A0BE7-8919-49E3-9D31-91ED2F25BD9D}"/>
              </a:ext>
            </a:extLst>
          </p:cNvPr>
          <p:cNvPicPr>
            <a:picLocks noChangeAspect="1" noChangeArrowheads="1"/>
          </p:cNvPicPr>
          <p:nvPr/>
        </p:nvPicPr>
        <p:blipFill>
          <a:blip r:embed="rId2" cstate="print"/>
          <a:srcRect/>
          <a:stretch>
            <a:fillRect/>
          </a:stretch>
        </p:blipFill>
        <p:spPr bwMode="auto">
          <a:xfrm>
            <a:off x="7884343" y="5733256"/>
            <a:ext cx="1152128" cy="987125"/>
          </a:xfrm>
          <a:prstGeom prst="rect">
            <a:avLst/>
          </a:prstGeom>
          <a:noFill/>
        </p:spPr>
      </p:pic>
    </p:spTree>
    <p:extLst>
      <p:ext uri="{BB962C8B-B14F-4D97-AF65-F5344CB8AC3E}">
        <p14:creationId xmlns:p14="http://schemas.microsoft.com/office/powerpoint/2010/main" val="3947672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subTitle" idx="1"/>
          </p:nvPr>
        </p:nvSpPr>
        <p:spPr>
          <a:xfrm>
            <a:off x="2195736" y="908720"/>
            <a:ext cx="5328592" cy="4192587"/>
          </a:xfrm>
        </p:spPr>
        <p:txBody>
          <a:bodyPr rtlCol="0">
            <a:noAutofit/>
          </a:bodyPr>
          <a:lstStyle/>
          <a:p>
            <a:pPr marL="420624" indent="-384048" algn="l" eaLnBrk="1" fontAlgn="auto" hangingPunct="1">
              <a:spcAft>
                <a:spcPts val="0"/>
              </a:spcAft>
              <a:buClr>
                <a:schemeClr val="tx1"/>
              </a:buClr>
              <a:buSzPct val="90000"/>
              <a:buFont typeface="Wingdings" pitchFamily="2" charset="2"/>
              <a:buChar char="Ø"/>
              <a:defRPr/>
            </a:pPr>
            <a:r>
              <a:rPr lang="mk-MK" b="1" dirty="0">
                <a:solidFill>
                  <a:schemeClr val="tx1"/>
                </a:solidFill>
                <a:latin typeface="Comic Sans MS" pitchFamily="66" charset="0"/>
              </a:rPr>
              <a:t>Додека сме млади,учиме, работиме-заработуваме </a:t>
            </a:r>
            <a:r>
              <a:rPr lang="mk-MK" b="1" i="1" dirty="0">
                <a:solidFill>
                  <a:schemeClr val="tx1"/>
                </a:solidFill>
                <a:latin typeface="Comic Sans MS" pitchFamily="66" charset="0"/>
              </a:rPr>
              <a:t>пари</a:t>
            </a:r>
            <a:r>
              <a:rPr lang="mk-MK" b="1" dirty="0">
                <a:solidFill>
                  <a:schemeClr val="tx1"/>
                </a:solidFill>
                <a:latin typeface="Comic Sans MS" pitchFamily="66" charset="0"/>
              </a:rPr>
              <a:t> и трошиме;</a:t>
            </a:r>
          </a:p>
          <a:p>
            <a:pPr marL="420624" indent="-384048" algn="l" eaLnBrk="1" fontAlgn="auto" hangingPunct="1">
              <a:spcAft>
                <a:spcPts val="0"/>
              </a:spcAft>
              <a:buClr>
                <a:schemeClr val="tx1"/>
              </a:buClr>
              <a:buSzPct val="90000"/>
              <a:buFont typeface="Wingdings" pitchFamily="2" charset="2"/>
              <a:buChar char="Ø"/>
              <a:defRPr/>
            </a:pPr>
            <a:endParaRPr lang="mk-MK" b="1" dirty="0">
              <a:solidFill>
                <a:schemeClr val="tx1"/>
              </a:solidFill>
              <a:latin typeface="Comic Sans MS" pitchFamily="66" charset="0"/>
            </a:endParaRPr>
          </a:p>
          <a:p>
            <a:pPr marL="420624" indent="-384048" algn="l" eaLnBrk="1" fontAlgn="auto" hangingPunct="1">
              <a:spcAft>
                <a:spcPts val="0"/>
              </a:spcAft>
              <a:buClr>
                <a:schemeClr val="tx1"/>
              </a:buClr>
              <a:buSzPct val="90000"/>
              <a:buFont typeface="Wingdings" pitchFamily="2" charset="2"/>
              <a:buChar char="Ø"/>
              <a:defRPr/>
            </a:pPr>
            <a:r>
              <a:rPr lang="mk-MK" b="1" dirty="0">
                <a:solidFill>
                  <a:schemeClr val="tx1"/>
                </a:solidFill>
                <a:latin typeface="Comic Sans MS" pitchFamily="66" charset="0"/>
              </a:rPr>
              <a:t>Но, мора и да штедиме за да имаме </a:t>
            </a:r>
            <a:r>
              <a:rPr lang="mk-MK" b="1" i="1" dirty="0">
                <a:solidFill>
                  <a:schemeClr val="tx1"/>
                </a:solidFill>
                <a:latin typeface="Comic Sans MS" pitchFamily="66" charset="0"/>
              </a:rPr>
              <a:t>пари</a:t>
            </a:r>
            <a:r>
              <a:rPr lang="mk-MK" b="1" dirty="0">
                <a:solidFill>
                  <a:schemeClr val="tx1"/>
                </a:solidFill>
                <a:latin typeface="Comic Sans MS" pitchFamily="66" charset="0"/>
              </a:rPr>
              <a:t> кога веќе нема да можеме да работиме;</a:t>
            </a:r>
          </a:p>
          <a:p>
            <a:pPr marL="420624" indent="-384048" algn="l" eaLnBrk="1" fontAlgn="auto" hangingPunct="1">
              <a:spcAft>
                <a:spcPts val="0"/>
              </a:spcAft>
              <a:buClr>
                <a:schemeClr val="tx1"/>
              </a:buClr>
              <a:buSzPct val="90000"/>
              <a:buFont typeface="Courier New" pitchFamily="49" charset="0"/>
              <a:buChar char="o"/>
              <a:defRPr/>
            </a:pPr>
            <a:endParaRPr lang="mk-MK" b="1" dirty="0">
              <a:solidFill>
                <a:schemeClr val="tx1"/>
              </a:solidFill>
              <a:latin typeface="Comic Sans MS" pitchFamily="66" charset="0"/>
            </a:endParaRPr>
          </a:p>
          <a:p>
            <a:pPr marL="420624" indent="-384048" algn="l" eaLnBrk="1" fontAlgn="auto" hangingPunct="1">
              <a:spcAft>
                <a:spcPts val="0"/>
              </a:spcAft>
              <a:buClr>
                <a:schemeClr val="tx1"/>
              </a:buClr>
              <a:buSzPct val="90000"/>
              <a:buFont typeface="Wingdings" pitchFamily="2" charset="2"/>
              <a:buChar char="Ø"/>
              <a:defRPr/>
            </a:pPr>
            <a:r>
              <a:rPr lang="mk-MK" b="1" dirty="0">
                <a:solidFill>
                  <a:schemeClr val="tx1"/>
                </a:solidFill>
                <a:latin typeface="Comic Sans MS" pitchFamily="66" charset="0"/>
              </a:rPr>
              <a:t>Колку подолго и повеќе штедиме, ќе имаме и поголеми приходи во старост;</a:t>
            </a:r>
          </a:p>
          <a:p>
            <a:pPr marL="420624" indent="-384048" algn="l" eaLnBrk="1" fontAlgn="auto" hangingPunct="1">
              <a:spcAft>
                <a:spcPts val="0"/>
              </a:spcAft>
              <a:buClr>
                <a:schemeClr val="tx1"/>
              </a:buClr>
              <a:buSzPct val="90000"/>
              <a:buFont typeface="Wingdings" pitchFamily="2" charset="2"/>
              <a:buChar char="Ø"/>
              <a:defRPr/>
            </a:pPr>
            <a:endParaRPr lang="mk-MK" b="1" dirty="0">
              <a:solidFill>
                <a:schemeClr val="tx1"/>
              </a:solidFill>
              <a:latin typeface="Comic Sans MS" pitchFamily="66" charset="0"/>
            </a:endParaRPr>
          </a:p>
          <a:p>
            <a:pPr marL="420624" indent="-384048" algn="l" eaLnBrk="1" fontAlgn="auto" hangingPunct="1">
              <a:spcAft>
                <a:spcPts val="0"/>
              </a:spcAft>
              <a:buClr>
                <a:schemeClr val="tx1"/>
              </a:buClr>
              <a:buSzPct val="90000"/>
              <a:buFont typeface="Wingdings" pitchFamily="2" charset="2"/>
              <a:buChar char="Ø"/>
              <a:defRPr/>
            </a:pPr>
            <a:r>
              <a:rPr lang="mk-MK" b="1" dirty="0">
                <a:solidFill>
                  <a:schemeClr val="tx1"/>
                </a:solidFill>
                <a:latin typeface="Comic Sans MS" pitchFamily="66" charset="0"/>
              </a:rPr>
              <a:t>Затоа за пензија штедиме</a:t>
            </a:r>
          </a:p>
          <a:p>
            <a:pPr marL="36576" algn="l" eaLnBrk="1" fontAlgn="auto" hangingPunct="1">
              <a:spcAft>
                <a:spcPts val="0"/>
              </a:spcAft>
              <a:buClr>
                <a:schemeClr val="tx1"/>
              </a:buClr>
              <a:buSzPct val="90000"/>
              <a:defRPr/>
            </a:pPr>
            <a:r>
              <a:rPr lang="mk-MK" b="1" dirty="0">
                <a:latin typeface="Comic Sans MS" pitchFamily="66" charset="0"/>
              </a:rPr>
              <a:t>   </a:t>
            </a:r>
            <a:r>
              <a:rPr lang="mk-MK" b="1" dirty="0">
                <a:solidFill>
                  <a:schemeClr val="tx1"/>
                </a:solidFill>
                <a:latin typeface="Comic Sans MS" pitchFamily="66" charset="0"/>
              </a:rPr>
              <a:t> уште од првата плата.</a:t>
            </a:r>
          </a:p>
          <a:p>
            <a:pPr marL="36576" algn="l" eaLnBrk="1" fontAlgn="auto" hangingPunct="1">
              <a:spcAft>
                <a:spcPts val="0"/>
              </a:spcAft>
              <a:buClr>
                <a:schemeClr val="tx1"/>
              </a:buClr>
              <a:buSzPct val="90000"/>
              <a:defRPr/>
            </a:pPr>
            <a:endParaRPr lang="mk-MK" b="1" dirty="0">
              <a:solidFill>
                <a:srgbClr val="FFFF00"/>
              </a:solidFill>
              <a:latin typeface="Comic Sans MS" pitchFamily="66" charset="0"/>
            </a:endParaRPr>
          </a:p>
        </p:txBody>
      </p:sp>
      <p:pic>
        <p:nvPicPr>
          <p:cNvPr id="16387" name="Picture 2" descr="C:\Users\biljana_p\AppData\Local\Microsoft\Windows\Temporary Internet Files\Content.IE5\3SAX0RY2\MP90041179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140233">
            <a:off x="362412" y="832590"/>
            <a:ext cx="1668030" cy="203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3501009"/>
            <a:ext cx="1658998"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3" name="Rectangle 2"/>
          <p:cNvSpPr/>
          <p:nvPr/>
        </p:nvSpPr>
        <p:spPr>
          <a:xfrm>
            <a:off x="2987824" y="-17377"/>
            <a:ext cx="3084499" cy="830997"/>
          </a:xfrm>
          <a:prstGeom prst="rect">
            <a:avLst/>
          </a:prstGeom>
        </p:spPr>
        <p:txBody>
          <a:bodyPr wrap="none">
            <a:spAutoFit/>
          </a:bodyPr>
          <a:lstStyle/>
          <a:p>
            <a:r>
              <a:rPr lang="mk-MK" sz="4800" b="1" normalizeH="1" dirty="0">
                <a:solidFill>
                  <a:srgbClr val="FFFF00"/>
                </a:solidFill>
                <a:uFill>
                  <a:solidFill>
                    <a:srgbClr val="FF0000"/>
                  </a:solidFill>
                </a:uFill>
                <a:latin typeface="Comic Sans MS" pitchFamily="66" charset="0"/>
              </a:rPr>
              <a:t> </a:t>
            </a:r>
            <a:r>
              <a:rPr lang="mk-MK" sz="2800" b="1" cap="all" normalizeH="1" dirty="0">
                <a:ln w="3175" cmpd="sng">
                  <a:noFill/>
                </a:ln>
                <a:solidFill>
                  <a:srgbClr val="FFFF00"/>
                </a:solidFill>
                <a:latin typeface="Comic Sans MS" panose="030F0702030302020204" pitchFamily="66" charset="0"/>
              </a:rPr>
              <a:t>Зошто сега?</a:t>
            </a:r>
            <a:endParaRPr lang="mk-MK" sz="2800" dirty="0"/>
          </a:p>
        </p:txBody>
      </p:sp>
      <p:sp>
        <p:nvSpPr>
          <p:cNvPr id="4" name="Rectangle 3"/>
          <p:cNvSpPr/>
          <p:nvPr/>
        </p:nvSpPr>
        <p:spPr>
          <a:xfrm>
            <a:off x="2532111" y="5153025"/>
            <a:ext cx="4572000" cy="1015663"/>
          </a:xfrm>
          <a:prstGeom prst="rect">
            <a:avLst/>
          </a:prstGeom>
        </p:spPr>
        <p:txBody>
          <a:bodyPr>
            <a:spAutoFit/>
          </a:bodyPr>
          <a:lstStyle/>
          <a:p>
            <a:r>
              <a:rPr lang="mk-MK" b="1" dirty="0">
                <a:solidFill>
                  <a:srgbClr val="FFFF00"/>
                </a:solidFill>
                <a:latin typeface="Comic Sans MS" panose="030F0702030302020204" pitchFamily="66" charset="0"/>
              </a:rPr>
              <a:t> </a:t>
            </a:r>
            <a:r>
              <a:rPr lang="mk-MK" sz="2000" b="1" dirty="0">
                <a:solidFill>
                  <a:srgbClr val="FFFF00"/>
                </a:solidFill>
                <a:latin typeface="Comic Sans MS" panose="030F0702030302020204" pitchFamily="66" charset="0"/>
              </a:rPr>
              <a:t>Во старост не заработуваме - живееме од</a:t>
            </a:r>
            <a:r>
              <a:rPr lang="en-US" sz="2000" b="1" dirty="0">
                <a:solidFill>
                  <a:srgbClr val="FFFF00"/>
                </a:solidFill>
                <a:latin typeface="Comic Sans MS" panose="030F0702030302020204" pitchFamily="66" charset="0"/>
              </a:rPr>
              <a:t> </a:t>
            </a:r>
            <a:r>
              <a:rPr lang="mk-MK" sz="2000" b="1" dirty="0">
                <a:solidFill>
                  <a:srgbClr val="FFFF00"/>
                </a:solidFill>
                <a:latin typeface="Comic Sans MS" panose="030F0702030302020204" pitchFamily="66" charset="0"/>
              </a:rPr>
              <a:t>пензија</a:t>
            </a:r>
            <a:r>
              <a:rPr lang="en-US" sz="2000" b="1" dirty="0">
                <a:solidFill>
                  <a:srgbClr val="FFFF00"/>
                </a:solidFill>
                <a:latin typeface="Comic Sans MS" panose="030F0702030302020204" pitchFamily="66" charset="0"/>
              </a:rPr>
              <a:t>.</a:t>
            </a:r>
            <a:br>
              <a:rPr lang="en-US" sz="2000" b="1" dirty="0">
                <a:solidFill>
                  <a:srgbClr val="FFFF00"/>
                </a:solidFill>
                <a:latin typeface="Comic Sans MS" panose="030F0702030302020204" pitchFamily="66" charset="0"/>
              </a:rPr>
            </a:br>
            <a:endParaRPr lang="mk-MK" sz="2000" b="1" dirty="0">
              <a:solidFill>
                <a:srgbClr val="FFFF00"/>
              </a:solidFill>
            </a:endParaRPr>
          </a:p>
        </p:txBody>
      </p:sp>
      <p:pic>
        <p:nvPicPr>
          <p:cNvPr id="8" name="Picture 12" descr="C:\Users\biljana_p\AppData\Local\Microsoft\Windows\Temporary Internet Files\Content.IE5\JSGMW2IF\MC90044555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6256" y="2868000"/>
            <a:ext cx="2106612"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4" name="Picture 2" descr="Ð ÐµÐ·ÑÐ»ÑÐ°Ñ ÑÐ¾ ÑÐ»Ð¸ÐºÐ° Ð·Ð° na rabotno mesto"/>
          <p:cNvPicPr>
            <a:picLocks noChangeAspect="1" noChangeArrowheads="1"/>
          </p:cNvPicPr>
          <p:nvPr/>
        </p:nvPicPr>
        <p:blipFill>
          <a:blip r:embed="rId5" cstate="print"/>
          <a:srcRect/>
          <a:stretch>
            <a:fillRect/>
          </a:stretch>
        </p:blipFill>
        <p:spPr bwMode="auto">
          <a:xfrm>
            <a:off x="7103383" y="1"/>
            <a:ext cx="2040617" cy="1340767"/>
          </a:xfrm>
          <a:prstGeom prst="rect">
            <a:avLst/>
          </a:prstGeom>
          <a:noFill/>
        </p:spPr>
      </p:pic>
      <p:pic>
        <p:nvPicPr>
          <p:cNvPr id="11" name="Picture 2" descr="C:\Users\marija\AppData\Local\Microsoft\Windows\Temporary Internet Files\Content.Outlook\2Q2ZQK4D\logo_mapas_latinica.jpg">
            <a:extLst>
              <a:ext uri="{FF2B5EF4-FFF2-40B4-BE49-F238E27FC236}">
                <a16:creationId xmlns:a16="http://schemas.microsoft.com/office/drawing/2014/main" id="{8347C6D6-6908-4AE2-9BAA-4691A4EC15A7}"/>
              </a:ext>
            </a:extLst>
          </p:cNvPr>
          <p:cNvPicPr>
            <a:picLocks noChangeAspect="1" noChangeArrowheads="1"/>
          </p:cNvPicPr>
          <p:nvPr/>
        </p:nvPicPr>
        <p:blipFill>
          <a:blip r:embed="rId6" cstate="print"/>
          <a:srcRect/>
          <a:stretch>
            <a:fillRect/>
          </a:stretch>
        </p:blipFill>
        <p:spPr bwMode="auto">
          <a:xfrm>
            <a:off x="7689464" y="5632281"/>
            <a:ext cx="1152128" cy="987125"/>
          </a:xfrm>
          <a:prstGeom prst="rect">
            <a:avLst/>
          </a:prstGeom>
          <a:noFill/>
        </p:spPr>
      </p:pic>
    </p:spTree>
    <p:extLst>
      <p:ext uri="{BB962C8B-B14F-4D97-AF65-F5344CB8AC3E}">
        <p14:creationId xmlns:p14="http://schemas.microsoft.com/office/powerpoint/2010/main" val="19729874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88950" y="620713"/>
            <a:ext cx="7858125" cy="1143000"/>
          </a:xfrm>
        </p:spPr>
        <p:txBody>
          <a:bodyPr rtlCol="0">
            <a:noAutofit/>
          </a:bodyPr>
          <a:lstStyle/>
          <a:p>
            <a:pPr algn="l" eaLnBrk="1" fontAlgn="auto" hangingPunct="1">
              <a:spcAft>
                <a:spcPts val="0"/>
              </a:spcAft>
              <a:defRPr/>
            </a:pPr>
            <a:r>
              <a:rPr lang="mk-MK" sz="3300" b="1" normalizeH="1" dirty="0">
                <a:solidFill>
                  <a:srgbClr val="FFFF00"/>
                </a:solidFill>
                <a:latin typeface="Comic Sans MS" pitchFamily="66" charset="0"/>
              </a:rPr>
              <a:t>Кога Ќе ги користиме нашите заштеди од трет столб? </a:t>
            </a:r>
            <a:endParaRPr lang="en-US" sz="3300" b="1" normalizeH="1" dirty="0">
              <a:solidFill>
                <a:srgbClr val="FFFF00"/>
              </a:solidFill>
              <a:latin typeface="Comic Sans MS" pitchFamily="66" charset="0"/>
            </a:endParaRPr>
          </a:p>
        </p:txBody>
      </p:sp>
      <p:sp>
        <p:nvSpPr>
          <p:cNvPr id="4" name="Rectangle 3"/>
          <p:cNvSpPr txBox="1">
            <a:spLocks noChangeArrowheads="1"/>
          </p:cNvSpPr>
          <p:nvPr/>
        </p:nvSpPr>
        <p:spPr>
          <a:xfrm>
            <a:off x="488950" y="2204865"/>
            <a:ext cx="7282061" cy="2664296"/>
          </a:xfrm>
          <a:prstGeom prst="rect">
            <a:avLst/>
          </a:prstGeom>
        </p:spPr>
        <p:txBody>
          <a:bodyPr>
            <a:normAutofit/>
          </a:bodyPr>
          <a:lst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a:buClr>
                <a:schemeClr val="tx1"/>
              </a:buClr>
              <a:buSzPct val="90000"/>
              <a:buFont typeface="Wingdings" pitchFamily="2" charset="2"/>
              <a:buChar char="Ø"/>
              <a:defRPr/>
            </a:pPr>
            <a:r>
              <a:rPr lang="mk-MK" b="1" dirty="0">
                <a:solidFill>
                  <a:schemeClr val="tx1"/>
                </a:solidFill>
                <a:latin typeface="Comic Sans MS" pitchFamily="66" charset="0"/>
              </a:rPr>
              <a:t>Условите за пензиски надоместок од третиот столб се полиберални </a:t>
            </a:r>
          </a:p>
          <a:p>
            <a:pPr>
              <a:buClr>
                <a:schemeClr val="tx1"/>
              </a:buClr>
              <a:buSzPct val="90000"/>
              <a:buFont typeface="Rage Italic" pitchFamily="66" charset="0"/>
              <a:buNone/>
              <a:defRPr/>
            </a:pPr>
            <a:endParaRPr lang="mk-MK" b="1" dirty="0">
              <a:solidFill>
                <a:schemeClr val="tx1"/>
              </a:solidFill>
              <a:latin typeface="Comic Sans MS" pitchFamily="66" charset="0"/>
            </a:endParaRPr>
          </a:p>
          <a:p>
            <a:pPr lvl="1">
              <a:buClr>
                <a:schemeClr val="tx1"/>
              </a:buClr>
              <a:buSzPct val="90000"/>
              <a:buFont typeface="Wingdings" pitchFamily="2" charset="2"/>
              <a:buChar char="§"/>
              <a:defRPr/>
            </a:pPr>
            <a:r>
              <a:rPr lang="mk-MK" b="1" dirty="0">
                <a:solidFill>
                  <a:schemeClr val="tx1"/>
                </a:solidFill>
                <a:latin typeface="Comic Sans MS" pitchFamily="66" charset="0"/>
              </a:rPr>
              <a:t>Најрано </a:t>
            </a:r>
            <a:r>
              <a:rPr lang="mk-MK" b="1" dirty="0">
                <a:solidFill>
                  <a:srgbClr val="FFFF00"/>
                </a:solidFill>
                <a:latin typeface="Comic Sans MS" pitchFamily="66" charset="0"/>
              </a:rPr>
              <a:t>52 (жена) </a:t>
            </a:r>
            <a:r>
              <a:rPr lang="mk-MK" b="1" dirty="0">
                <a:solidFill>
                  <a:schemeClr val="tx1"/>
                </a:solidFill>
                <a:latin typeface="Comic Sans MS" pitchFamily="66" charset="0"/>
              </a:rPr>
              <a:t>и </a:t>
            </a:r>
            <a:r>
              <a:rPr lang="mk-MK" b="1" dirty="0">
                <a:solidFill>
                  <a:srgbClr val="FFFF00"/>
                </a:solidFill>
                <a:latin typeface="Comic Sans MS" pitchFamily="66" charset="0"/>
              </a:rPr>
              <a:t>54 (маж) </a:t>
            </a:r>
            <a:r>
              <a:rPr lang="mk-MK" b="1" dirty="0">
                <a:solidFill>
                  <a:schemeClr val="tx1"/>
                </a:solidFill>
                <a:latin typeface="Comic Sans MS" pitchFamily="66" charset="0"/>
              </a:rPr>
              <a:t>години возраст</a:t>
            </a:r>
          </a:p>
          <a:p>
            <a:pPr lvl="1">
              <a:buClr>
                <a:schemeClr val="tx1"/>
              </a:buClr>
              <a:buSzPct val="90000"/>
              <a:buFont typeface="Wingdings" pitchFamily="2" charset="2"/>
              <a:buChar char="§"/>
              <a:defRPr/>
            </a:pPr>
            <a:r>
              <a:rPr lang="mk-MK" b="1" dirty="0">
                <a:solidFill>
                  <a:schemeClr val="tx1"/>
                </a:solidFill>
                <a:latin typeface="Comic Sans MS" pitchFamily="66" charset="0"/>
              </a:rPr>
              <a:t>Веднаш во случај на општа неспособност за работа или во случај членот да почине </a:t>
            </a:r>
          </a:p>
          <a:p>
            <a:pPr>
              <a:buFont typeface="Courier New" pitchFamily="49" charset="0"/>
              <a:buChar char="o"/>
              <a:defRPr/>
            </a:pPr>
            <a:endParaRPr lang="mk-MK" b="1" dirty="0">
              <a:solidFill>
                <a:schemeClr val="accent4">
                  <a:lumMod val="75000"/>
                </a:schemeClr>
              </a:solidFill>
              <a:latin typeface="Comic Sans MS" pitchFamily="66" charset="0"/>
            </a:endParaRPr>
          </a:p>
          <a:p>
            <a:pPr lvl="1">
              <a:buFont typeface="Wingdings" pitchFamily="2" charset="2"/>
              <a:buChar char="§"/>
              <a:defRPr/>
            </a:pPr>
            <a:endParaRPr lang="mk-MK" b="1" dirty="0">
              <a:solidFill>
                <a:schemeClr val="accent4">
                  <a:lumMod val="75000"/>
                </a:schemeClr>
              </a:solidFill>
              <a:latin typeface="Comic Sans MS" pitchFamily="66" charset="0"/>
            </a:endParaRPr>
          </a:p>
          <a:p>
            <a:pPr>
              <a:defRPr/>
            </a:pPr>
            <a:endParaRPr lang="en-US" dirty="0"/>
          </a:p>
          <a:p>
            <a:pPr>
              <a:defRPr/>
            </a:pPr>
            <a:endParaRPr lang="en-US" dirty="0"/>
          </a:p>
        </p:txBody>
      </p:sp>
      <p:pic>
        <p:nvPicPr>
          <p:cNvPr id="7" name="Picture 2" descr="C:\Users\marija\AppData\Local\Microsoft\Windows\Temporary Internet Files\Content.Outlook\2Q2ZQK4D\logo_mapas_latinica.jpg">
            <a:extLst>
              <a:ext uri="{FF2B5EF4-FFF2-40B4-BE49-F238E27FC236}">
                <a16:creationId xmlns:a16="http://schemas.microsoft.com/office/drawing/2014/main" id="{60EA5ED6-113A-46A5-90A9-725C9F083356}"/>
              </a:ext>
            </a:extLst>
          </p:cNvPr>
          <p:cNvPicPr>
            <a:picLocks noChangeAspect="1" noChangeArrowheads="1"/>
          </p:cNvPicPr>
          <p:nvPr/>
        </p:nvPicPr>
        <p:blipFill>
          <a:blip r:embed="rId2" cstate="print"/>
          <a:srcRect/>
          <a:stretch>
            <a:fillRect/>
          </a:stretch>
        </p:blipFill>
        <p:spPr bwMode="auto">
          <a:xfrm>
            <a:off x="7771011" y="5743724"/>
            <a:ext cx="1152128" cy="987125"/>
          </a:xfrm>
          <a:prstGeom prst="rect">
            <a:avLst/>
          </a:prstGeom>
          <a:noFill/>
        </p:spPr>
      </p:pic>
      <p:pic>
        <p:nvPicPr>
          <p:cNvPr id="2" name="Picture 1">
            <a:extLst>
              <a:ext uri="{FF2B5EF4-FFF2-40B4-BE49-F238E27FC236}">
                <a16:creationId xmlns:a16="http://schemas.microsoft.com/office/drawing/2014/main" id="{F12C5E35-DC88-4D78-A0EB-98FA7B4889EE}"/>
              </a:ext>
            </a:extLst>
          </p:cNvPr>
          <p:cNvPicPr>
            <a:picLocks noChangeAspect="1"/>
          </p:cNvPicPr>
          <p:nvPr/>
        </p:nvPicPr>
        <p:blipFill>
          <a:blip r:embed="rId3"/>
          <a:stretch>
            <a:fillRect/>
          </a:stretch>
        </p:blipFill>
        <p:spPr>
          <a:xfrm>
            <a:off x="899592" y="4869161"/>
            <a:ext cx="2619375" cy="1743075"/>
          </a:xfrm>
          <a:prstGeom prst="rect">
            <a:avLst/>
          </a:prstGeom>
        </p:spPr>
      </p:pic>
    </p:spTree>
    <p:extLst>
      <p:ext uri="{BB962C8B-B14F-4D97-AF65-F5344CB8AC3E}">
        <p14:creationId xmlns:p14="http://schemas.microsoft.com/office/powerpoint/2010/main" val="34488149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1A078-79EF-44E4-9F95-985E4773CC70}"/>
              </a:ext>
            </a:extLst>
          </p:cNvPr>
          <p:cNvSpPr>
            <a:spLocks noGrp="1"/>
          </p:cNvSpPr>
          <p:nvPr>
            <p:ph type="title"/>
          </p:nvPr>
        </p:nvSpPr>
        <p:spPr>
          <a:xfrm>
            <a:off x="467544" y="548681"/>
            <a:ext cx="5472608" cy="1296144"/>
          </a:xfrm>
        </p:spPr>
        <p:txBody>
          <a:bodyPr>
            <a:noAutofit/>
          </a:bodyPr>
          <a:lstStyle/>
          <a:p>
            <a:r>
              <a:rPr lang="mk-MK" sz="3300" b="1" dirty="0">
                <a:solidFill>
                  <a:srgbClr val="FFFF00"/>
                </a:solidFill>
                <a:latin typeface="Comic Sans MS" panose="030F0702030302020204" pitchFamily="66" charset="0"/>
              </a:rPr>
              <a:t>Право на исплата на средства од </a:t>
            </a:r>
            <a:br>
              <a:rPr lang="mk-MK" sz="3300" b="1" dirty="0">
                <a:solidFill>
                  <a:srgbClr val="FFFF00"/>
                </a:solidFill>
                <a:latin typeface="Comic Sans MS" panose="030F0702030302020204" pitchFamily="66" charset="0"/>
              </a:rPr>
            </a:br>
            <a:r>
              <a:rPr lang="mk-MK" sz="3300" b="1" dirty="0">
                <a:solidFill>
                  <a:srgbClr val="FFFF00"/>
                </a:solidFill>
                <a:latin typeface="Comic Sans MS" panose="030F0702030302020204" pitchFamily="66" charset="0"/>
              </a:rPr>
              <a:t>доброволен пензиски фонд</a:t>
            </a:r>
            <a:endParaRPr lang="en-US" sz="3300" b="1" dirty="0">
              <a:solidFill>
                <a:srgbClr val="FFFF00"/>
              </a:solidFill>
              <a:latin typeface="Comic Sans MS" panose="030F0702030302020204" pitchFamily="66" charset="0"/>
            </a:endParaRPr>
          </a:p>
        </p:txBody>
      </p:sp>
      <p:sp>
        <p:nvSpPr>
          <p:cNvPr id="3" name="Content Placeholder 2">
            <a:extLst>
              <a:ext uri="{FF2B5EF4-FFF2-40B4-BE49-F238E27FC236}">
                <a16:creationId xmlns:a16="http://schemas.microsoft.com/office/drawing/2014/main" id="{89CFFFDD-D736-40DE-9787-538E439B7D1E}"/>
              </a:ext>
            </a:extLst>
          </p:cNvPr>
          <p:cNvSpPr>
            <a:spLocks noGrp="1"/>
          </p:cNvSpPr>
          <p:nvPr>
            <p:ph idx="1"/>
          </p:nvPr>
        </p:nvSpPr>
        <p:spPr>
          <a:xfrm>
            <a:off x="441488" y="2525391"/>
            <a:ext cx="7772400" cy="3649133"/>
          </a:xfrm>
        </p:spPr>
        <p:txBody>
          <a:bodyPr>
            <a:normAutofit fontScale="92500"/>
          </a:bodyPr>
          <a:lstStyle/>
          <a:p>
            <a:r>
              <a:rPr lang="en-US" sz="2200" b="1" dirty="0" err="1">
                <a:latin typeface="Comic Sans MS" panose="030F0702030302020204" pitchFamily="66" charset="0"/>
              </a:rPr>
              <a:t>Средствата</a:t>
            </a:r>
            <a:r>
              <a:rPr lang="en-US" sz="2200" b="1" dirty="0">
                <a:latin typeface="Comic Sans MS" panose="030F0702030302020204" pitchFamily="66" charset="0"/>
              </a:rPr>
              <a:t> </a:t>
            </a:r>
            <a:r>
              <a:rPr lang="en-US" sz="2200" b="1" dirty="0" err="1">
                <a:latin typeface="Comic Sans MS" panose="030F0702030302020204" pitchFamily="66" charset="0"/>
              </a:rPr>
              <a:t>од</a:t>
            </a:r>
            <a:r>
              <a:rPr lang="en-US" sz="2200" b="1" dirty="0">
                <a:latin typeface="Comic Sans MS" panose="030F0702030302020204" pitchFamily="66" charset="0"/>
              </a:rPr>
              <a:t> </a:t>
            </a:r>
            <a:r>
              <a:rPr lang="en-US" sz="2200" b="1" dirty="0" err="1">
                <a:latin typeface="Comic Sans MS" panose="030F0702030302020204" pitchFamily="66" charset="0"/>
              </a:rPr>
              <a:t>третиот</a:t>
            </a:r>
            <a:r>
              <a:rPr lang="en-US" sz="2200" b="1" dirty="0">
                <a:latin typeface="Comic Sans MS" panose="030F0702030302020204" pitchFamily="66" charset="0"/>
              </a:rPr>
              <a:t> </a:t>
            </a:r>
            <a:r>
              <a:rPr lang="en-US" sz="2200" b="1" dirty="0" err="1">
                <a:latin typeface="Comic Sans MS" panose="030F0702030302020204" pitchFamily="66" charset="0"/>
              </a:rPr>
              <a:t>столб</a:t>
            </a:r>
            <a:r>
              <a:rPr lang="en-US" sz="2200" b="1" dirty="0">
                <a:latin typeface="Comic Sans MS" panose="030F0702030302020204" pitchFamily="66" charset="0"/>
              </a:rPr>
              <a:t> </a:t>
            </a:r>
            <a:r>
              <a:rPr lang="en-US" sz="2200" b="1" dirty="0" err="1">
                <a:latin typeface="Comic Sans MS" panose="030F0702030302020204" pitchFamily="66" charset="0"/>
              </a:rPr>
              <a:t>се</a:t>
            </a:r>
            <a:r>
              <a:rPr lang="en-US" sz="2200" b="1" dirty="0">
                <a:latin typeface="Comic Sans MS" panose="030F0702030302020204" pitchFamily="66" charset="0"/>
              </a:rPr>
              <a:t> </a:t>
            </a:r>
            <a:r>
              <a:rPr lang="en-US" sz="2200" b="1" dirty="0" err="1">
                <a:latin typeface="Comic Sans MS" panose="030F0702030302020204" pitchFamily="66" charset="0"/>
              </a:rPr>
              <a:t>користат</a:t>
            </a:r>
            <a:r>
              <a:rPr lang="en-US" sz="2200" b="1" dirty="0">
                <a:latin typeface="Comic Sans MS" panose="030F0702030302020204" pitchFamily="66" charset="0"/>
              </a:rPr>
              <a:t> </a:t>
            </a:r>
            <a:r>
              <a:rPr lang="en-US" sz="2200" b="1" dirty="0" err="1">
                <a:latin typeface="Comic Sans MS" panose="030F0702030302020204" pitchFamily="66" charset="0"/>
              </a:rPr>
              <a:t>по</a:t>
            </a:r>
            <a:r>
              <a:rPr lang="en-US" sz="2200" b="1" dirty="0">
                <a:latin typeface="Comic Sans MS" panose="030F0702030302020204" pitchFamily="66" charset="0"/>
              </a:rPr>
              <a:t> </a:t>
            </a:r>
            <a:r>
              <a:rPr lang="en-US" sz="2200" b="1" dirty="0" err="1">
                <a:latin typeface="Comic Sans MS" panose="030F0702030302020204" pitchFamily="66" charset="0"/>
              </a:rPr>
              <a:t>избор</a:t>
            </a:r>
            <a:r>
              <a:rPr lang="en-US" sz="2200" b="1" dirty="0">
                <a:latin typeface="Comic Sans MS" panose="030F0702030302020204" pitchFamily="66" charset="0"/>
              </a:rPr>
              <a:t> </a:t>
            </a:r>
            <a:r>
              <a:rPr lang="en-US" sz="2200" b="1" dirty="0" err="1">
                <a:latin typeface="Comic Sans MS" panose="030F0702030302020204" pitchFamily="66" charset="0"/>
              </a:rPr>
              <a:t>на</a:t>
            </a:r>
            <a:r>
              <a:rPr lang="en-US" sz="2200" b="1" dirty="0">
                <a:latin typeface="Comic Sans MS" panose="030F0702030302020204" pitchFamily="66" charset="0"/>
              </a:rPr>
              <a:t> </a:t>
            </a:r>
            <a:r>
              <a:rPr lang="en-US" sz="2200" b="1" dirty="0" err="1">
                <a:latin typeface="Comic Sans MS" panose="030F0702030302020204" pitchFamily="66" charset="0"/>
              </a:rPr>
              <a:t>членот</a:t>
            </a:r>
            <a:r>
              <a:rPr lang="en-US" sz="2200" b="1" dirty="0">
                <a:latin typeface="Comic Sans MS" panose="030F0702030302020204" pitchFamily="66" charset="0"/>
              </a:rPr>
              <a:t> </a:t>
            </a:r>
            <a:r>
              <a:rPr lang="en-US" sz="2200" b="1" dirty="0" err="1">
                <a:latin typeface="Comic Sans MS" panose="030F0702030302020204" pitchFamily="66" charset="0"/>
              </a:rPr>
              <a:t>во</a:t>
            </a:r>
            <a:r>
              <a:rPr lang="en-US" sz="2200" b="1" dirty="0">
                <a:latin typeface="Comic Sans MS" panose="030F0702030302020204" pitchFamily="66" charset="0"/>
              </a:rPr>
              <a:t> </a:t>
            </a:r>
            <a:r>
              <a:rPr lang="en-US" sz="2200" b="1" dirty="0" err="1">
                <a:latin typeface="Comic Sans MS" panose="030F0702030302020204" pitchFamily="66" charset="0"/>
              </a:rPr>
              <a:t>следните</a:t>
            </a:r>
            <a:r>
              <a:rPr lang="en-US" sz="2200" b="1" dirty="0">
                <a:latin typeface="Comic Sans MS" panose="030F0702030302020204" pitchFamily="66" charset="0"/>
              </a:rPr>
              <a:t> </a:t>
            </a:r>
            <a:r>
              <a:rPr lang="en-US" sz="2200" b="1" dirty="0" err="1">
                <a:latin typeface="Comic Sans MS" panose="030F0702030302020204" pitchFamily="66" charset="0"/>
              </a:rPr>
              <a:t>видови</a:t>
            </a:r>
            <a:r>
              <a:rPr lang="en-US" sz="2200" b="1" dirty="0">
                <a:latin typeface="Comic Sans MS" panose="030F0702030302020204" pitchFamily="66" charset="0"/>
              </a:rPr>
              <a:t> </a:t>
            </a:r>
            <a:r>
              <a:rPr lang="en-US" sz="2200" b="1" dirty="0" err="1">
                <a:latin typeface="Comic Sans MS" panose="030F0702030302020204" pitchFamily="66" charset="0"/>
              </a:rPr>
              <a:t>пензиски</a:t>
            </a:r>
            <a:r>
              <a:rPr lang="en-US" sz="2200" b="1" dirty="0">
                <a:latin typeface="Comic Sans MS" panose="030F0702030302020204" pitchFamily="66" charset="0"/>
              </a:rPr>
              <a:t> </a:t>
            </a:r>
            <a:r>
              <a:rPr lang="en-US" sz="2200" b="1" dirty="0" err="1">
                <a:latin typeface="Comic Sans MS" panose="030F0702030302020204" pitchFamily="66" charset="0"/>
              </a:rPr>
              <a:t>надоместоци</a:t>
            </a:r>
            <a:r>
              <a:rPr lang="en-US" sz="2200" b="1" dirty="0">
                <a:latin typeface="Comic Sans MS" panose="030F0702030302020204" pitchFamily="66" charset="0"/>
              </a:rPr>
              <a:t>: </a:t>
            </a:r>
          </a:p>
          <a:p>
            <a:pPr lvl="0"/>
            <a:r>
              <a:rPr lang="en-US" sz="2200" b="1" dirty="0" err="1">
                <a:latin typeface="Comic Sans MS" panose="030F0702030302020204" pitchFamily="66" charset="0"/>
              </a:rPr>
              <a:t>еднократна</a:t>
            </a:r>
            <a:r>
              <a:rPr lang="en-US" sz="2200" b="1" dirty="0">
                <a:latin typeface="Comic Sans MS" panose="030F0702030302020204" pitchFamily="66" charset="0"/>
              </a:rPr>
              <a:t> </a:t>
            </a:r>
            <a:r>
              <a:rPr lang="en-US" sz="2200" b="1" dirty="0" err="1">
                <a:latin typeface="Comic Sans MS" panose="030F0702030302020204" pitchFamily="66" charset="0"/>
              </a:rPr>
              <a:t>или</a:t>
            </a:r>
            <a:r>
              <a:rPr lang="en-US" sz="2200" b="1" dirty="0">
                <a:latin typeface="Comic Sans MS" panose="030F0702030302020204" pitchFamily="66" charset="0"/>
              </a:rPr>
              <a:t> </a:t>
            </a:r>
            <a:r>
              <a:rPr lang="en-US" sz="2200" b="1" dirty="0" err="1">
                <a:latin typeface="Comic Sans MS" panose="030F0702030302020204" pitchFamily="66" charset="0"/>
              </a:rPr>
              <a:t>повеќекратни</a:t>
            </a:r>
            <a:r>
              <a:rPr lang="en-US" sz="2200" b="1" dirty="0">
                <a:latin typeface="Comic Sans MS" panose="030F0702030302020204" pitchFamily="66" charset="0"/>
              </a:rPr>
              <a:t> </a:t>
            </a:r>
            <a:r>
              <a:rPr lang="en-US" sz="2200" b="1" dirty="0" err="1">
                <a:latin typeface="Comic Sans MS" panose="030F0702030302020204" pitchFamily="66" charset="0"/>
              </a:rPr>
              <a:t>исплат</a:t>
            </a:r>
            <a:r>
              <a:rPr lang="mk-MK" sz="2200" b="1" dirty="0">
                <a:latin typeface="Comic Sans MS" panose="030F0702030302020204" pitchFamily="66" charset="0"/>
              </a:rPr>
              <a:t>и</a:t>
            </a:r>
            <a:r>
              <a:rPr lang="en-US" sz="2200" b="1" dirty="0">
                <a:latin typeface="Comic Sans MS" panose="030F0702030302020204" pitchFamily="66" charset="0"/>
              </a:rPr>
              <a:t> </a:t>
            </a:r>
            <a:r>
              <a:rPr lang="en-US" sz="2200" b="1" dirty="0" err="1">
                <a:latin typeface="Comic Sans MS" panose="030F0702030302020204" pitchFamily="66" charset="0"/>
              </a:rPr>
              <a:t>на</a:t>
            </a:r>
            <a:r>
              <a:rPr lang="en-US" sz="2200" b="1" dirty="0">
                <a:latin typeface="Comic Sans MS" panose="030F0702030302020204" pitchFamily="66" charset="0"/>
              </a:rPr>
              <a:t> </a:t>
            </a:r>
            <a:r>
              <a:rPr lang="en-US" sz="2200" b="1" dirty="0" err="1">
                <a:latin typeface="Comic Sans MS" panose="030F0702030302020204" pitchFamily="66" charset="0"/>
              </a:rPr>
              <a:t>средства</a:t>
            </a:r>
            <a:r>
              <a:rPr lang="mk-MK" sz="2200" b="1" dirty="0">
                <a:latin typeface="Comic Sans MS" panose="030F0702030302020204" pitchFamily="66" charset="0"/>
              </a:rPr>
              <a:t> од фондот</a:t>
            </a:r>
            <a:r>
              <a:rPr lang="en-US" sz="2200" b="1" dirty="0">
                <a:latin typeface="Comic Sans MS" panose="030F0702030302020204" pitchFamily="66" charset="0"/>
              </a:rPr>
              <a:t>;</a:t>
            </a:r>
          </a:p>
          <a:p>
            <a:pPr lvl="0"/>
            <a:r>
              <a:rPr lang="en-US" sz="2200" b="1" dirty="0" err="1">
                <a:latin typeface="Comic Sans MS" panose="030F0702030302020204" pitchFamily="66" charset="0"/>
              </a:rPr>
              <a:t>пензиски</a:t>
            </a:r>
            <a:r>
              <a:rPr lang="en-US" sz="2200" b="1" dirty="0">
                <a:latin typeface="Comic Sans MS" panose="030F0702030302020204" pitchFamily="66" charset="0"/>
              </a:rPr>
              <a:t> </a:t>
            </a:r>
            <a:r>
              <a:rPr lang="en-US" sz="2200" b="1" dirty="0" err="1">
                <a:latin typeface="Comic Sans MS" panose="030F0702030302020204" pitchFamily="66" charset="0"/>
              </a:rPr>
              <a:t>ануитет</a:t>
            </a:r>
            <a:r>
              <a:rPr lang="en-US" sz="2200" b="1" dirty="0">
                <a:latin typeface="Comic Sans MS" panose="030F0702030302020204" pitchFamily="66" charset="0"/>
              </a:rPr>
              <a:t> </a:t>
            </a:r>
            <a:r>
              <a:rPr lang="en-US" sz="2200" b="1" dirty="0" err="1">
                <a:latin typeface="Comic Sans MS" panose="030F0702030302020204" pitchFamily="66" charset="0"/>
              </a:rPr>
              <a:t>што</a:t>
            </a:r>
            <a:r>
              <a:rPr lang="en-US" sz="2200" b="1" dirty="0">
                <a:latin typeface="Comic Sans MS" panose="030F0702030302020204" pitchFamily="66" charset="0"/>
              </a:rPr>
              <a:t> </a:t>
            </a:r>
            <a:r>
              <a:rPr lang="en-US" sz="2200" b="1" dirty="0" err="1">
                <a:latin typeface="Comic Sans MS" panose="030F0702030302020204" pitchFamily="66" charset="0"/>
              </a:rPr>
              <a:t>се</a:t>
            </a:r>
            <a:r>
              <a:rPr lang="en-US" sz="2200" b="1" dirty="0">
                <a:latin typeface="Comic Sans MS" panose="030F0702030302020204" pitchFamily="66" charset="0"/>
              </a:rPr>
              <a:t> </a:t>
            </a:r>
            <a:r>
              <a:rPr lang="en-US" sz="2200" b="1" dirty="0" err="1">
                <a:latin typeface="Comic Sans MS" panose="030F0702030302020204" pitchFamily="66" charset="0"/>
              </a:rPr>
              <a:t>исплаќа</a:t>
            </a:r>
            <a:r>
              <a:rPr lang="en-US" sz="2200" b="1" dirty="0">
                <a:latin typeface="Comic Sans MS" panose="030F0702030302020204" pitchFamily="66" charset="0"/>
              </a:rPr>
              <a:t> </a:t>
            </a:r>
            <a:r>
              <a:rPr lang="en-US" sz="2200" b="1" dirty="0" err="1">
                <a:latin typeface="Comic Sans MS" panose="030F0702030302020204" pitchFamily="66" charset="0"/>
              </a:rPr>
              <a:t>од</a:t>
            </a:r>
            <a:r>
              <a:rPr lang="en-US" sz="2200" b="1" dirty="0">
                <a:latin typeface="Comic Sans MS" panose="030F0702030302020204" pitchFamily="66" charset="0"/>
              </a:rPr>
              <a:t> </a:t>
            </a:r>
            <a:r>
              <a:rPr lang="en-US" sz="2200" b="1" dirty="0" err="1">
                <a:latin typeface="Comic Sans MS" panose="030F0702030302020204" pitchFamily="66" charset="0"/>
              </a:rPr>
              <a:t>друштво</a:t>
            </a:r>
            <a:r>
              <a:rPr lang="en-US" sz="2200" b="1" dirty="0">
                <a:latin typeface="Comic Sans MS" panose="030F0702030302020204" pitchFamily="66" charset="0"/>
              </a:rPr>
              <a:t> </a:t>
            </a:r>
            <a:r>
              <a:rPr lang="en-US" sz="2200" b="1" dirty="0" err="1">
                <a:latin typeface="Comic Sans MS" panose="030F0702030302020204" pitchFamily="66" charset="0"/>
              </a:rPr>
              <a:t>за</a:t>
            </a:r>
            <a:r>
              <a:rPr lang="en-US" sz="2200" b="1" dirty="0">
                <a:latin typeface="Comic Sans MS" panose="030F0702030302020204" pitchFamily="66" charset="0"/>
              </a:rPr>
              <a:t> </a:t>
            </a:r>
            <a:r>
              <a:rPr lang="en-US" sz="2200" b="1" dirty="0" err="1">
                <a:latin typeface="Comic Sans MS" panose="030F0702030302020204" pitchFamily="66" charset="0"/>
              </a:rPr>
              <a:t>осигурување</a:t>
            </a:r>
            <a:r>
              <a:rPr lang="en-US" sz="2200" b="1" dirty="0">
                <a:latin typeface="Comic Sans MS" panose="030F0702030302020204" pitchFamily="66" charset="0"/>
              </a:rPr>
              <a:t> </a:t>
            </a:r>
            <a:r>
              <a:rPr lang="en-US" sz="2200" b="1" dirty="0" err="1">
                <a:latin typeface="Comic Sans MS" panose="030F0702030302020204" pitchFamily="66" charset="0"/>
              </a:rPr>
              <a:t>овластено</a:t>
            </a:r>
            <a:r>
              <a:rPr lang="en-US" sz="2200" b="1" dirty="0">
                <a:latin typeface="Comic Sans MS" panose="030F0702030302020204" pitchFamily="66" charset="0"/>
              </a:rPr>
              <a:t> </a:t>
            </a:r>
            <a:r>
              <a:rPr lang="en-US" sz="2200" b="1" dirty="0" err="1">
                <a:latin typeface="Comic Sans MS" panose="030F0702030302020204" pitchFamily="66" charset="0"/>
              </a:rPr>
              <a:t>за</a:t>
            </a:r>
            <a:r>
              <a:rPr lang="en-US" sz="2200" b="1" dirty="0">
                <a:latin typeface="Comic Sans MS" panose="030F0702030302020204" pitchFamily="66" charset="0"/>
              </a:rPr>
              <a:t> </a:t>
            </a:r>
            <a:r>
              <a:rPr lang="en-US" sz="2200" b="1" dirty="0" err="1">
                <a:latin typeface="Comic Sans MS" panose="030F0702030302020204" pitchFamily="66" charset="0"/>
              </a:rPr>
              <a:t>таа</a:t>
            </a:r>
            <a:r>
              <a:rPr lang="en-US" sz="2200" b="1" dirty="0">
                <a:latin typeface="Comic Sans MS" panose="030F0702030302020204" pitchFamily="66" charset="0"/>
              </a:rPr>
              <a:t> </a:t>
            </a:r>
            <a:r>
              <a:rPr lang="en-US" sz="2200" b="1" dirty="0" err="1">
                <a:latin typeface="Comic Sans MS" panose="030F0702030302020204" pitchFamily="66" charset="0"/>
              </a:rPr>
              <a:t>цел</a:t>
            </a:r>
            <a:r>
              <a:rPr lang="en-US" sz="2200" b="1" dirty="0">
                <a:latin typeface="Comic Sans MS" panose="030F0702030302020204" pitchFamily="66" charset="0"/>
              </a:rPr>
              <a:t>;</a:t>
            </a:r>
          </a:p>
          <a:p>
            <a:pPr lvl="0"/>
            <a:r>
              <a:rPr lang="en-US" sz="2200" b="1" dirty="0" err="1">
                <a:latin typeface="Comic Sans MS" panose="030F0702030302020204" pitchFamily="66" charset="0"/>
              </a:rPr>
              <a:t>програмирани</a:t>
            </a:r>
            <a:r>
              <a:rPr lang="en-US" sz="2200" b="1" dirty="0">
                <a:latin typeface="Comic Sans MS" panose="030F0702030302020204" pitchFamily="66" charset="0"/>
              </a:rPr>
              <a:t> </a:t>
            </a:r>
            <a:r>
              <a:rPr lang="en-US" sz="2200" b="1" dirty="0" err="1">
                <a:latin typeface="Comic Sans MS" panose="030F0702030302020204" pitchFamily="66" charset="0"/>
              </a:rPr>
              <a:t>повлекувања</a:t>
            </a:r>
            <a:r>
              <a:rPr lang="en-US" sz="2200" b="1" dirty="0">
                <a:latin typeface="Comic Sans MS" panose="030F0702030302020204" pitchFamily="66" charset="0"/>
              </a:rPr>
              <a:t> </a:t>
            </a:r>
            <a:r>
              <a:rPr lang="en-US" sz="2200" b="1" dirty="0" err="1">
                <a:latin typeface="Comic Sans MS" panose="030F0702030302020204" pitchFamily="66" charset="0"/>
              </a:rPr>
              <a:t>обезбедени</a:t>
            </a:r>
            <a:r>
              <a:rPr lang="en-US" sz="2200" b="1" dirty="0">
                <a:latin typeface="Comic Sans MS" panose="030F0702030302020204" pitchFamily="66" charset="0"/>
              </a:rPr>
              <a:t> </a:t>
            </a:r>
            <a:r>
              <a:rPr lang="en-US" sz="2200" b="1" dirty="0" err="1">
                <a:latin typeface="Comic Sans MS" panose="030F0702030302020204" pitchFamily="66" charset="0"/>
              </a:rPr>
              <a:t>од</a:t>
            </a:r>
            <a:r>
              <a:rPr lang="en-US" sz="2200" b="1" dirty="0">
                <a:latin typeface="Comic Sans MS" panose="030F0702030302020204" pitchFamily="66" charset="0"/>
              </a:rPr>
              <a:t> </a:t>
            </a:r>
            <a:r>
              <a:rPr lang="en-US" sz="2200" b="1" dirty="0" err="1">
                <a:latin typeface="Comic Sans MS" panose="030F0702030302020204" pitchFamily="66" charset="0"/>
              </a:rPr>
              <a:t>друштвото</a:t>
            </a:r>
            <a:r>
              <a:rPr lang="en-US" sz="2200" b="1" dirty="0">
                <a:latin typeface="Comic Sans MS" panose="030F0702030302020204" pitchFamily="66" charset="0"/>
              </a:rPr>
              <a:t> </a:t>
            </a:r>
            <a:r>
              <a:rPr lang="en-US" sz="2200" b="1" dirty="0" err="1">
                <a:latin typeface="Comic Sans MS" panose="030F0702030302020204" pitchFamily="66" charset="0"/>
              </a:rPr>
              <a:t>кое</a:t>
            </a:r>
            <a:r>
              <a:rPr lang="en-US" sz="2200" b="1" dirty="0">
                <a:latin typeface="Comic Sans MS" panose="030F0702030302020204" pitchFamily="66" charset="0"/>
              </a:rPr>
              <a:t> </a:t>
            </a:r>
            <a:r>
              <a:rPr lang="en-US" sz="2200" b="1" dirty="0" err="1">
                <a:latin typeface="Comic Sans MS" panose="030F0702030302020204" pitchFamily="66" charset="0"/>
              </a:rPr>
              <a:t>управува</a:t>
            </a:r>
            <a:r>
              <a:rPr lang="en-US" sz="2200" b="1" dirty="0">
                <a:latin typeface="Comic Sans MS" panose="030F0702030302020204" pitchFamily="66" charset="0"/>
              </a:rPr>
              <a:t> </a:t>
            </a:r>
            <a:r>
              <a:rPr lang="en-US" sz="2200" b="1" dirty="0" err="1">
                <a:latin typeface="Comic Sans MS" panose="030F0702030302020204" pitchFamily="66" charset="0"/>
              </a:rPr>
              <a:t>со</a:t>
            </a:r>
            <a:r>
              <a:rPr lang="en-US" sz="2200" b="1" dirty="0">
                <a:latin typeface="Comic Sans MS" panose="030F0702030302020204" pitchFamily="66" charset="0"/>
              </a:rPr>
              <a:t> </a:t>
            </a:r>
            <a:r>
              <a:rPr lang="en-US" sz="2200" b="1" dirty="0" err="1">
                <a:latin typeface="Comic Sans MS" panose="030F0702030302020204" pitchFamily="66" charset="0"/>
              </a:rPr>
              <a:t>доброволен</a:t>
            </a:r>
            <a:r>
              <a:rPr lang="en-US" sz="2200" b="1" dirty="0">
                <a:latin typeface="Comic Sans MS" panose="030F0702030302020204" pitchFamily="66" charset="0"/>
              </a:rPr>
              <a:t> </a:t>
            </a:r>
            <a:r>
              <a:rPr lang="en-US" sz="2200" b="1" dirty="0" err="1">
                <a:latin typeface="Comic Sans MS" panose="030F0702030302020204" pitchFamily="66" charset="0"/>
              </a:rPr>
              <a:t>пензиски</a:t>
            </a:r>
            <a:r>
              <a:rPr lang="en-US" sz="2200" b="1" dirty="0">
                <a:latin typeface="Comic Sans MS" panose="030F0702030302020204" pitchFamily="66" charset="0"/>
              </a:rPr>
              <a:t> </a:t>
            </a:r>
            <a:r>
              <a:rPr lang="en-US" sz="2200" b="1" dirty="0" err="1">
                <a:latin typeface="Comic Sans MS" panose="030F0702030302020204" pitchFamily="66" charset="0"/>
              </a:rPr>
              <a:t>фонд</a:t>
            </a:r>
            <a:r>
              <a:rPr lang="en-US" sz="2200" b="1" dirty="0">
                <a:latin typeface="Comic Sans MS" panose="030F0702030302020204" pitchFamily="66" charset="0"/>
              </a:rPr>
              <a:t>, </a:t>
            </a:r>
            <a:r>
              <a:rPr lang="en-US" sz="2200" b="1" dirty="0" err="1">
                <a:latin typeface="Comic Sans MS" panose="030F0702030302020204" pitchFamily="66" charset="0"/>
              </a:rPr>
              <a:t>или</a:t>
            </a:r>
            <a:endParaRPr lang="en-US" sz="2200" b="1" dirty="0">
              <a:latin typeface="Comic Sans MS" panose="030F0702030302020204" pitchFamily="66" charset="0"/>
            </a:endParaRPr>
          </a:p>
          <a:p>
            <a:pPr lvl="0"/>
            <a:r>
              <a:rPr lang="en-US" sz="2200" b="1" dirty="0" err="1">
                <a:latin typeface="Comic Sans MS" panose="030F0702030302020204" pitchFamily="66" charset="0"/>
              </a:rPr>
              <a:t>комбинација</a:t>
            </a:r>
            <a:r>
              <a:rPr lang="en-US" sz="2200" b="1" dirty="0">
                <a:latin typeface="Comic Sans MS" panose="030F0702030302020204" pitchFamily="66" charset="0"/>
              </a:rPr>
              <a:t> </a:t>
            </a:r>
            <a:r>
              <a:rPr lang="en-US" sz="2200" b="1" dirty="0" err="1">
                <a:latin typeface="Comic Sans MS" panose="030F0702030302020204" pitchFamily="66" charset="0"/>
              </a:rPr>
              <a:t>од</a:t>
            </a:r>
            <a:r>
              <a:rPr lang="en-US" sz="2200" b="1" dirty="0">
                <a:latin typeface="Comic Sans MS" panose="030F0702030302020204" pitchFamily="66" charset="0"/>
              </a:rPr>
              <a:t> </a:t>
            </a:r>
            <a:r>
              <a:rPr lang="en-US" sz="2200" b="1" dirty="0" err="1">
                <a:latin typeface="Comic Sans MS" panose="030F0702030302020204" pitchFamily="66" charset="0"/>
              </a:rPr>
              <a:t>горенаведените</a:t>
            </a:r>
            <a:r>
              <a:rPr lang="en-US" sz="2200" b="1" dirty="0">
                <a:latin typeface="Comic Sans MS" panose="030F0702030302020204" pitchFamily="66" charset="0"/>
              </a:rPr>
              <a:t> </a:t>
            </a:r>
            <a:r>
              <a:rPr lang="en-US" sz="2200" b="1" dirty="0" err="1">
                <a:latin typeface="Comic Sans MS" panose="030F0702030302020204" pitchFamily="66" charset="0"/>
              </a:rPr>
              <a:t>опции</a:t>
            </a:r>
            <a:r>
              <a:rPr lang="en-US" sz="2200" b="1" dirty="0">
                <a:latin typeface="Comic Sans MS" panose="030F0702030302020204" pitchFamily="66" charset="0"/>
              </a:rPr>
              <a:t>.</a:t>
            </a:r>
          </a:p>
          <a:p>
            <a:endParaRPr lang="en-US" dirty="0"/>
          </a:p>
        </p:txBody>
      </p:sp>
      <p:pic>
        <p:nvPicPr>
          <p:cNvPr id="4" name="Picture 2" descr="C:\Users\marija\AppData\Local\Microsoft\Windows\Temporary Internet Files\Content.Outlook\2Q2ZQK4D\logo_mapas_latinica.jpg">
            <a:extLst>
              <a:ext uri="{FF2B5EF4-FFF2-40B4-BE49-F238E27FC236}">
                <a16:creationId xmlns:a16="http://schemas.microsoft.com/office/drawing/2014/main" id="{EC0781AC-1A9E-49A5-9A01-57DE3CF7F97A}"/>
              </a:ext>
            </a:extLst>
          </p:cNvPr>
          <p:cNvPicPr>
            <a:picLocks noChangeAspect="1" noChangeArrowheads="1"/>
          </p:cNvPicPr>
          <p:nvPr/>
        </p:nvPicPr>
        <p:blipFill>
          <a:blip r:embed="rId2" cstate="print"/>
          <a:srcRect/>
          <a:stretch>
            <a:fillRect/>
          </a:stretch>
        </p:blipFill>
        <p:spPr bwMode="auto">
          <a:xfrm>
            <a:off x="7884368" y="5791350"/>
            <a:ext cx="1152128" cy="987125"/>
          </a:xfrm>
          <a:prstGeom prst="rect">
            <a:avLst/>
          </a:prstGeom>
          <a:noFill/>
        </p:spPr>
      </p:pic>
      <p:pic>
        <p:nvPicPr>
          <p:cNvPr id="4098" name="Picture 2" descr="Резултат со слика за исплата на средства">
            <a:extLst>
              <a:ext uri="{FF2B5EF4-FFF2-40B4-BE49-F238E27FC236}">
                <a16:creationId xmlns:a16="http://schemas.microsoft.com/office/drawing/2014/main" id="{6C878B40-5455-49CD-80B1-37521B8F32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188640"/>
            <a:ext cx="3221305" cy="1976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31750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C5968-8C13-4E78-AA19-E1E04D3EAF63}"/>
              </a:ext>
            </a:extLst>
          </p:cNvPr>
          <p:cNvSpPr>
            <a:spLocks noGrp="1"/>
          </p:cNvSpPr>
          <p:nvPr>
            <p:ph type="title"/>
          </p:nvPr>
        </p:nvSpPr>
        <p:spPr>
          <a:xfrm>
            <a:off x="457200" y="609601"/>
            <a:ext cx="8435280" cy="1456267"/>
          </a:xfrm>
        </p:spPr>
        <p:txBody>
          <a:bodyPr>
            <a:noAutofit/>
          </a:bodyPr>
          <a:lstStyle/>
          <a:p>
            <a:r>
              <a:rPr lang="ru-RU" sz="3300" b="1" dirty="0">
                <a:solidFill>
                  <a:srgbClr val="FFFF00"/>
                </a:solidFill>
                <a:latin typeface="Comic Sans MS" panose="030F0702030302020204" pitchFamily="66" charset="0"/>
              </a:rPr>
              <a:t>Надоместоци кои ги наплатуваат пензиските друштва од членовите</a:t>
            </a:r>
            <a:endParaRPr lang="en-US" sz="3300" b="1" dirty="0">
              <a:solidFill>
                <a:srgbClr val="FFFF00"/>
              </a:solidFill>
              <a:latin typeface="Comic Sans MS" panose="030F0702030302020204" pitchFamily="66" charset="0"/>
            </a:endParaRPr>
          </a:p>
        </p:txBody>
      </p:sp>
      <p:sp>
        <p:nvSpPr>
          <p:cNvPr id="3" name="Content Placeholder 2">
            <a:extLst>
              <a:ext uri="{FF2B5EF4-FFF2-40B4-BE49-F238E27FC236}">
                <a16:creationId xmlns:a16="http://schemas.microsoft.com/office/drawing/2014/main" id="{1D534B3E-8CE9-4481-9C57-66FF5001FD9E}"/>
              </a:ext>
            </a:extLst>
          </p:cNvPr>
          <p:cNvSpPr>
            <a:spLocks noGrp="1"/>
          </p:cNvSpPr>
          <p:nvPr>
            <p:ph idx="1"/>
          </p:nvPr>
        </p:nvSpPr>
        <p:spPr/>
        <p:txBody>
          <a:bodyPr>
            <a:normAutofit/>
          </a:bodyPr>
          <a:lstStyle/>
          <a:p>
            <a:r>
              <a:rPr lang="ru-RU" sz="2200" b="1" dirty="0">
                <a:solidFill>
                  <a:srgbClr val="FFFF00"/>
                </a:solidFill>
                <a:latin typeface="Comic Sans MS" panose="030F0702030302020204" pitchFamily="66" charset="0"/>
              </a:rPr>
              <a:t>Надоместок од придонес</a:t>
            </a:r>
            <a:r>
              <a:rPr lang="ru-RU" sz="2200" dirty="0">
                <a:solidFill>
                  <a:srgbClr val="FFFF00"/>
                </a:solidFill>
                <a:latin typeface="Comic Sans MS" panose="030F0702030302020204" pitchFamily="66" charset="0"/>
              </a:rPr>
              <a:t> </a:t>
            </a:r>
            <a:r>
              <a:rPr lang="ru-RU" sz="2200" dirty="0">
                <a:latin typeface="Comic Sans MS" panose="030F0702030302020204" pitchFamily="66" charset="0"/>
              </a:rPr>
              <a:t>– се наплатува како процент од секој уплатен придонес во задолжителен пензиски фонд</a:t>
            </a:r>
            <a:r>
              <a:rPr lang="en-US" sz="2200" dirty="0">
                <a:latin typeface="Comic Sans MS" panose="030F0702030302020204" pitchFamily="66" charset="0"/>
              </a:rPr>
              <a:t> </a:t>
            </a:r>
            <a:endParaRPr lang="mk-MK" sz="2200" dirty="0">
              <a:latin typeface="Comic Sans MS" panose="030F0702030302020204" pitchFamily="66" charset="0"/>
            </a:endParaRPr>
          </a:p>
          <a:p>
            <a:r>
              <a:rPr lang="ru-RU" sz="2200" b="1" dirty="0">
                <a:solidFill>
                  <a:srgbClr val="FFFF00"/>
                </a:solidFill>
                <a:latin typeface="Comic Sans MS" panose="030F0702030302020204" pitchFamily="66" charset="0"/>
              </a:rPr>
              <a:t>Месечен надоместок од вредноста на нето средства на Фондот</a:t>
            </a:r>
            <a:r>
              <a:rPr lang="ru-RU" sz="2200" dirty="0">
                <a:solidFill>
                  <a:srgbClr val="FFFF00"/>
                </a:solidFill>
                <a:latin typeface="Comic Sans MS" panose="030F0702030302020204" pitchFamily="66" charset="0"/>
              </a:rPr>
              <a:t> </a:t>
            </a:r>
            <a:r>
              <a:rPr lang="ru-RU" sz="2200" dirty="0">
                <a:latin typeface="Comic Sans MS" panose="030F0702030302020204" pitchFamily="66" charset="0"/>
              </a:rPr>
              <a:t>– пресметката на надоместокот се врши на секој датум на проценка на средствата </a:t>
            </a:r>
          </a:p>
          <a:p>
            <a:r>
              <a:rPr lang="ru-RU" sz="2200" b="1" dirty="0">
                <a:solidFill>
                  <a:srgbClr val="FFFF00"/>
                </a:solidFill>
                <a:latin typeface="Comic Sans MS" panose="030F0702030302020204" pitchFamily="66" charset="0"/>
              </a:rPr>
              <a:t>Надоместокот за премин</a:t>
            </a:r>
            <a:r>
              <a:rPr lang="ru-RU" sz="2200" dirty="0">
                <a:solidFill>
                  <a:srgbClr val="FFFF00"/>
                </a:solidFill>
                <a:latin typeface="Comic Sans MS" panose="030F0702030302020204" pitchFamily="66" charset="0"/>
              </a:rPr>
              <a:t> </a:t>
            </a:r>
            <a:r>
              <a:rPr lang="ru-RU" sz="2200" dirty="0">
                <a:latin typeface="Comic Sans MS" panose="030F0702030302020204" pitchFamily="66" charset="0"/>
              </a:rPr>
              <a:t>се наплатува само при премин од еден во друг задолжителен пензиски фонд</a:t>
            </a:r>
            <a:endParaRPr lang="en-US" sz="2200" dirty="0">
              <a:latin typeface="Comic Sans MS" panose="030F0702030302020204" pitchFamily="66" charset="0"/>
            </a:endParaRPr>
          </a:p>
        </p:txBody>
      </p:sp>
      <p:pic>
        <p:nvPicPr>
          <p:cNvPr id="5" name="Picture 2" descr="C:\Users\marija\AppData\Local\Microsoft\Windows\Temporary Internet Files\Content.Outlook\2Q2ZQK4D\logo_mapas_latinica.jpg">
            <a:extLst>
              <a:ext uri="{FF2B5EF4-FFF2-40B4-BE49-F238E27FC236}">
                <a16:creationId xmlns:a16="http://schemas.microsoft.com/office/drawing/2014/main" id="{E307F863-35B6-45C4-B5C6-8052859A3FE3}"/>
              </a:ext>
            </a:extLst>
          </p:cNvPr>
          <p:cNvPicPr>
            <a:picLocks noChangeAspect="1" noChangeArrowheads="1"/>
          </p:cNvPicPr>
          <p:nvPr/>
        </p:nvPicPr>
        <p:blipFill>
          <a:blip r:embed="rId2" cstate="print"/>
          <a:srcRect/>
          <a:stretch>
            <a:fillRect/>
          </a:stretch>
        </p:blipFill>
        <p:spPr bwMode="auto">
          <a:xfrm>
            <a:off x="7884368" y="5791350"/>
            <a:ext cx="1152128" cy="987125"/>
          </a:xfrm>
          <a:prstGeom prst="rect">
            <a:avLst/>
          </a:prstGeom>
          <a:noFill/>
        </p:spPr>
      </p:pic>
    </p:spTree>
    <p:extLst>
      <p:ext uri="{BB962C8B-B14F-4D97-AF65-F5344CB8AC3E}">
        <p14:creationId xmlns:p14="http://schemas.microsoft.com/office/powerpoint/2010/main" val="11525409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5B0BC-16C5-44C7-B263-99DC4D01756A}"/>
              </a:ext>
            </a:extLst>
          </p:cNvPr>
          <p:cNvSpPr>
            <a:spLocks noGrp="1"/>
          </p:cNvSpPr>
          <p:nvPr>
            <p:ph type="title"/>
          </p:nvPr>
        </p:nvSpPr>
        <p:spPr>
          <a:xfrm>
            <a:off x="370384" y="332657"/>
            <a:ext cx="7859216" cy="1733212"/>
          </a:xfrm>
        </p:spPr>
        <p:txBody>
          <a:bodyPr>
            <a:normAutofit/>
          </a:bodyPr>
          <a:lstStyle/>
          <a:p>
            <a:r>
              <a:rPr lang="en-US" sz="3300" b="1" dirty="0" err="1">
                <a:solidFill>
                  <a:srgbClr val="FFFF00"/>
                </a:solidFill>
                <a:latin typeface="Comic Sans MS" panose="030F0702030302020204" pitchFamily="66" charset="0"/>
              </a:rPr>
              <a:t>Достава</a:t>
            </a:r>
            <a:r>
              <a:rPr lang="en-US" sz="3300" b="1" dirty="0">
                <a:solidFill>
                  <a:srgbClr val="FFFF00"/>
                </a:solidFill>
                <a:latin typeface="Comic Sans MS" panose="030F0702030302020204" pitchFamily="66" charset="0"/>
              </a:rPr>
              <a:t> </a:t>
            </a:r>
            <a:r>
              <a:rPr lang="en-US" sz="3300" b="1" dirty="0" err="1">
                <a:solidFill>
                  <a:srgbClr val="FFFF00"/>
                </a:solidFill>
                <a:latin typeface="Comic Sans MS" panose="030F0702030302020204" pitchFamily="66" charset="0"/>
              </a:rPr>
              <a:t>на</a:t>
            </a:r>
            <a:r>
              <a:rPr lang="en-US" sz="3300" b="1" dirty="0">
                <a:solidFill>
                  <a:srgbClr val="FFFF00"/>
                </a:solidFill>
                <a:latin typeface="Comic Sans MS" panose="030F0702030302020204" pitchFamily="66" charset="0"/>
              </a:rPr>
              <a:t> </a:t>
            </a:r>
            <a:r>
              <a:rPr lang="en-US" sz="3300" b="1" dirty="0" err="1">
                <a:solidFill>
                  <a:srgbClr val="FFFF00"/>
                </a:solidFill>
                <a:latin typeface="Comic Sans MS" panose="030F0702030302020204" pitchFamily="66" charset="0"/>
              </a:rPr>
              <a:t>зелен</a:t>
            </a:r>
            <a:r>
              <a:rPr lang="en-US" sz="3300" b="1" dirty="0">
                <a:solidFill>
                  <a:srgbClr val="FFFF00"/>
                </a:solidFill>
                <a:latin typeface="Comic Sans MS" panose="030F0702030302020204" pitchFamily="66" charset="0"/>
              </a:rPr>
              <a:t> </a:t>
            </a:r>
            <a:r>
              <a:rPr lang="en-US" sz="3300" b="1" dirty="0" err="1">
                <a:solidFill>
                  <a:srgbClr val="FFFF00"/>
                </a:solidFill>
                <a:latin typeface="Comic Sans MS" panose="030F0702030302020204" pitchFamily="66" charset="0"/>
              </a:rPr>
              <a:t>плик</a:t>
            </a:r>
            <a:endParaRPr lang="en-US" sz="3300" dirty="0">
              <a:solidFill>
                <a:srgbClr val="FFFF00"/>
              </a:solidFill>
              <a:latin typeface="Comic Sans MS" panose="030F0702030302020204" pitchFamily="66" charset="0"/>
            </a:endParaRPr>
          </a:p>
        </p:txBody>
      </p:sp>
      <p:sp>
        <p:nvSpPr>
          <p:cNvPr id="3" name="Content Placeholder 2">
            <a:extLst>
              <a:ext uri="{FF2B5EF4-FFF2-40B4-BE49-F238E27FC236}">
                <a16:creationId xmlns:a16="http://schemas.microsoft.com/office/drawing/2014/main" id="{8A017570-B446-4B2D-90A7-E997CC771790}"/>
              </a:ext>
            </a:extLst>
          </p:cNvPr>
          <p:cNvSpPr>
            <a:spLocks noGrp="1"/>
          </p:cNvSpPr>
          <p:nvPr>
            <p:ph idx="1"/>
          </p:nvPr>
        </p:nvSpPr>
        <p:spPr>
          <a:xfrm>
            <a:off x="457200" y="1844824"/>
            <a:ext cx="7859216" cy="4403575"/>
          </a:xfrm>
        </p:spPr>
        <p:txBody>
          <a:bodyPr>
            <a:normAutofit fontScale="85000" lnSpcReduction="20000"/>
          </a:bodyPr>
          <a:lstStyle/>
          <a:p>
            <a:pPr marL="0" indent="0">
              <a:buNone/>
            </a:pPr>
            <a:r>
              <a:rPr lang="en-US" sz="2200" b="1" dirty="0" err="1">
                <a:latin typeface="Comic Sans MS" panose="030F0702030302020204" pitchFamily="66" charset="0"/>
              </a:rPr>
              <a:t>Заради</a:t>
            </a:r>
            <a:r>
              <a:rPr lang="en-US" sz="2200" b="1" dirty="0">
                <a:latin typeface="Comic Sans MS" panose="030F0702030302020204" pitchFamily="66" charset="0"/>
              </a:rPr>
              <a:t> </a:t>
            </a:r>
            <a:r>
              <a:rPr lang="en-US" sz="2200" b="1" dirty="0" err="1">
                <a:latin typeface="Comic Sans MS" panose="030F0702030302020204" pitchFamily="66" charset="0"/>
              </a:rPr>
              <a:t>постојан</a:t>
            </a:r>
            <a:r>
              <a:rPr lang="en-US" sz="2200" b="1" dirty="0">
                <a:latin typeface="Comic Sans MS" panose="030F0702030302020204" pitchFamily="66" charset="0"/>
              </a:rPr>
              <a:t> </a:t>
            </a:r>
            <a:r>
              <a:rPr lang="en-US" sz="2200" b="1" dirty="0" err="1">
                <a:latin typeface="Comic Sans MS" panose="030F0702030302020204" pitchFamily="66" charset="0"/>
              </a:rPr>
              <a:t>увид</a:t>
            </a:r>
            <a:r>
              <a:rPr lang="en-US" sz="2200" b="1" dirty="0">
                <a:latin typeface="Comic Sans MS" panose="030F0702030302020204" pitchFamily="66" charset="0"/>
              </a:rPr>
              <a:t> </a:t>
            </a:r>
            <a:r>
              <a:rPr lang="en-US" sz="2200" b="1" dirty="0" err="1">
                <a:latin typeface="Comic Sans MS" panose="030F0702030302020204" pitchFamily="66" charset="0"/>
              </a:rPr>
              <a:t>на</a:t>
            </a:r>
            <a:r>
              <a:rPr lang="en-US" sz="2200" b="1" dirty="0">
                <a:latin typeface="Comic Sans MS" panose="030F0702030302020204" pitchFamily="66" charset="0"/>
              </a:rPr>
              <a:t> </a:t>
            </a:r>
            <a:r>
              <a:rPr lang="en-US" sz="2200" b="1" dirty="0" err="1">
                <a:latin typeface="Comic Sans MS" panose="030F0702030302020204" pitchFamily="66" charset="0"/>
              </a:rPr>
              <a:t>пензиските</a:t>
            </a:r>
            <a:r>
              <a:rPr lang="en-US" sz="2200" b="1" dirty="0">
                <a:latin typeface="Comic Sans MS" panose="030F0702030302020204" pitchFamily="66" charset="0"/>
              </a:rPr>
              <a:t> </a:t>
            </a:r>
            <a:r>
              <a:rPr lang="en-US" sz="2200" b="1" dirty="0" err="1">
                <a:latin typeface="Comic Sans MS" panose="030F0702030302020204" pitchFamily="66" charset="0"/>
              </a:rPr>
              <a:t>заштеди</a:t>
            </a:r>
            <a:r>
              <a:rPr lang="en-US" sz="2200" b="1" dirty="0">
                <a:latin typeface="Comic Sans MS" panose="030F0702030302020204" pitchFamily="66" charset="0"/>
              </a:rPr>
              <a:t> и </a:t>
            </a:r>
            <a:r>
              <a:rPr lang="en-US" sz="2200" b="1" dirty="0" err="1">
                <a:latin typeface="Comic Sans MS" panose="030F0702030302020204" pitchFamily="66" charset="0"/>
              </a:rPr>
              <a:t>транспарентност</a:t>
            </a:r>
            <a:r>
              <a:rPr lang="en-US" sz="2200" b="1" dirty="0">
                <a:latin typeface="Comic Sans MS" panose="030F0702030302020204" pitchFamily="66" charset="0"/>
              </a:rPr>
              <a:t> </a:t>
            </a:r>
            <a:r>
              <a:rPr lang="en-US" sz="2200" b="1" dirty="0" err="1">
                <a:latin typeface="Comic Sans MS" panose="030F0702030302020204" pitchFamily="66" charset="0"/>
              </a:rPr>
              <a:t>на</a:t>
            </a:r>
            <a:r>
              <a:rPr lang="en-US" sz="2200" b="1" dirty="0">
                <a:latin typeface="Comic Sans MS" panose="030F0702030302020204" pitchFamily="66" charset="0"/>
              </a:rPr>
              <a:t> </a:t>
            </a:r>
            <a:r>
              <a:rPr lang="en-US" sz="2200" b="1" dirty="0" err="1">
                <a:latin typeface="Comic Sans MS" panose="030F0702030302020204" pitchFamily="66" charset="0"/>
              </a:rPr>
              <a:t>системот</a:t>
            </a:r>
            <a:r>
              <a:rPr lang="en-US" sz="2200" b="1" dirty="0">
                <a:latin typeface="Comic Sans MS" panose="030F0702030302020204" pitchFamily="66" charset="0"/>
              </a:rPr>
              <a:t>, </a:t>
            </a:r>
            <a:r>
              <a:rPr lang="en-US" sz="2200" b="1" dirty="0" err="1">
                <a:latin typeface="Comic Sans MS" panose="030F0702030302020204" pitchFamily="66" charset="0"/>
              </a:rPr>
              <a:t>пензиските</a:t>
            </a:r>
            <a:r>
              <a:rPr lang="en-US" sz="2200" b="1" dirty="0">
                <a:latin typeface="Comic Sans MS" panose="030F0702030302020204" pitchFamily="66" charset="0"/>
              </a:rPr>
              <a:t> </a:t>
            </a:r>
            <a:r>
              <a:rPr lang="en-US" sz="2200" b="1" dirty="0" err="1">
                <a:latin typeface="Comic Sans MS" panose="030F0702030302020204" pitchFamily="66" charset="0"/>
              </a:rPr>
              <a:t>друштва</a:t>
            </a:r>
            <a:r>
              <a:rPr lang="en-US" sz="2200" b="1" dirty="0">
                <a:latin typeface="Comic Sans MS" panose="030F0702030302020204" pitchFamily="66" charset="0"/>
              </a:rPr>
              <a:t> </a:t>
            </a:r>
            <a:r>
              <a:rPr lang="en-US" sz="2200" b="1" dirty="0" err="1">
                <a:latin typeface="Comic Sans MS" panose="030F0702030302020204" pitchFamily="66" charset="0"/>
              </a:rPr>
              <a:t>до</a:t>
            </a:r>
            <a:r>
              <a:rPr lang="en-US" sz="2200" b="1" dirty="0">
                <a:latin typeface="Comic Sans MS" panose="030F0702030302020204" pitchFamily="66" charset="0"/>
              </a:rPr>
              <a:t> </a:t>
            </a:r>
            <a:r>
              <a:rPr lang="en-US" sz="2200" b="1" dirty="0" err="1">
                <a:latin typeface="Comic Sans MS" panose="030F0702030302020204" pitchFamily="66" charset="0"/>
              </a:rPr>
              <a:t>членовите</a:t>
            </a:r>
            <a:r>
              <a:rPr lang="en-US" sz="2200" b="1" dirty="0">
                <a:latin typeface="Comic Sans MS" panose="030F0702030302020204" pitchFamily="66" charset="0"/>
              </a:rPr>
              <a:t> и </a:t>
            </a:r>
            <a:r>
              <a:rPr lang="en-US" sz="2200" b="1" dirty="0" err="1">
                <a:latin typeface="Comic Sans MS" panose="030F0702030302020204" pitchFamily="66" charset="0"/>
              </a:rPr>
              <a:t>пензионираните</a:t>
            </a:r>
            <a:r>
              <a:rPr lang="en-US" sz="2200" b="1" dirty="0">
                <a:latin typeface="Comic Sans MS" panose="030F0702030302020204" pitchFamily="66" charset="0"/>
              </a:rPr>
              <a:t> </a:t>
            </a:r>
            <a:r>
              <a:rPr lang="en-US" sz="2200" b="1" dirty="0" err="1">
                <a:latin typeface="Comic Sans MS" panose="030F0702030302020204" pitchFamily="66" charset="0"/>
              </a:rPr>
              <a:t>членови</a:t>
            </a:r>
            <a:r>
              <a:rPr lang="en-US" sz="2200" b="1" dirty="0">
                <a:latin typeface="Comic Sans MS" panose="030F0702030302020204" pitchFamily="66" charset="0"/>
              </a:rPr>
              <a:t> </a:t>
            </a:r>
            <a:r>
              <a:rPr lang="en-US" sz="2200" b="1" dirty="0" err="1">
                <a:latin typeface="Comic Sans MS" panose="030F0702030302020204" pitchFamily="66" charset="0"/>
              </a:rPr>
              <a:t>на</a:t>
            </a:r>
            <a:r>
              <a:rPr lang="en-US" sz="2200" b="1" dirty="0">
                <a:latin typeface="Comic Sans MS" panose="030F0702030302020204" pitchFamily="66" charset="0"/>
              </a:rPr>
              <a:t> </a:t>
            </a:r>
            <a:r>
              <a:rPr lang="en-US" sz="2200" b="1" dirty="0" err="1">
                <a:latin typeface="Comic Sans MS" panose="030F0702030302020204" pitchFamily="66" charset="0"/>
              </a:rPr>
              <a:t>пензиските</a:t>
            </a:r>
            <a:r>
              <a:rPr lang="en-US" sz="2200" b="1" dirty="0">
                <a:latin typeface="Comic Sans MS" panose="030F0702030302020204" pitchFamily="66" charset="0"/>
              </a:rPr>
              <a:t> </a:t>
            </a:r>
            <a:r>
              <a:rPr lang="en-US" sz="2200" b="1" dirty="0" err="1">
                <a:latin typeface="Comic Sans MS" panose="030F0702030302020204" pitchFamily="66" charset="0"/>
              </a:rPr>
              <a:t>фондови</a:t>
            </a:r>
            <a:r>
              <a:rPr lang="en-US" sz="2200" b="1" dirty="0">
                <a:latin typeface="Comic Sans MS" panose="030F0702030302020204" pitchFamily="66" charset="0"/>
              </a:rPr>
              <a:t> </a:t>
            </a:r>
            <a:r>
              <a:rPr lang="en-US" sz="2200" b="1" dirty="0" err="1">
                <a:latin typeface="Comic Sans MS" panose="030F0702030302020204" pitchFamily="66" charset="0"/>
              </a:rPr>
              <a:t>со</a:t>
            </a:r>
            <a:r>
              <a:rPr lang="en-US" sz="2200" b="1" dirty="0">
                <a:latin typeface="Comic Sans MS" panose="030F0702030302020204" pitchFamily="66" charset="0"/>
              </a:rPr>
              <a:t> </a:t>
            </a:r>
            <a:r>
              <a:rPr lang="en-US" sz="2200" b="1" dirty="0" err="1">
                <a:latin typeface="Comic Sans MS" panose="030F0702030302020204" pitchFamily="66" charset="0"/>
              </a:rPr>
              <a:t>кои</a:t>
            </a:r>
            <a:r>
              <a:rPr lang="en-US" sz="2200" b="1" dirty="0">
                <a:latin typeface="Comic Sans MS" panose="030F0702030302020204" pitchFamily="66" charset="0"/>
              </a:rPr>
              <a:t> </a:t>
            </a:r>
            <a:r>
              <a:rPr lang="en-US" sz="2200" b="1" dirty="0" err="1">
                <a:latin typeface="Comic Sans MS" panose="030F0702030302020204" pitchFamily="66" charset="0"/>
              </a:rPr>
              <a:t>управуваат</a:t>
            </a:r>
            <a:r>
              <a:rPr lang="en-US" sz="2200" b="1" dirty="0">
                <a:latin typeface="Comic Sans MS" panose="030F0702030302020204" pitchFamily="66" charset="0"/>
              </a:rPr>
              <a:t>, </a:t>
            </a:r>
            <a:r>
              <a:rPr lang="en-US" sz="2200" b="1" dirty="0" err="1">
                <a:latin typeface="Comic Sans MS" panose="030F0702030302020204" pitchFamily="66" charset="0"/>
              </a:rPr>
              <a:t>еднаш</a:t>
            </a:r>
            <a:r>
              <a:rPr lang="en-US" sz="2200" b="1" dirty="0">
                <a:latin typeface="Comic Sans MS" panose="030F0702030302020204" pitchFamily="66" charset="0"/>
              </a:rPr>
              <a:t> </a:t>
            </a:r>
            <a:r>
              <a:rPr lang="en-US" sz="2200" b="1" dirty="0" err="1">
                <a:latin typeface="Comic Sans MS" panose="030F0702030302020204" pitchFamily="66" charset="0"/>
              </a:rPr>
              <a:t>годишно</a:t>
            </a:r>
            <a:r>
              <a:rPr lang="en-US" sz="2200" b="1" dirty="0">
                <a:latin typeface="Comic Sans MS" panose="030F0702030302020204" pitchFamily="66" charset="0"/>
              </a:rPr>
              <a:t> </a:t>
            </a:r>
            <a:r>
              <a:rPr lang="en-US" sz="2200" b="1" dirty="0" err="1">
                <a:latin typeface="Comic Sans MS" panose="030F0702030302020204" pitchFamily="66" charset="0"/>
              </a:rPr>
              <a:t>доставуваат</a:t>
            </a:r>
            <a:r>
              <a:rPr lang="en-US" sz="2200" b="1" dirty="0">
                <a:latin typeface="Comic Sans MS" panose="030F0702030302020204" pitchFamily="66" charset="0"/>
              </a:rPr>
              <a:t> </a:t>
            </a:r>
            <a:r>
              <a:rPr lang="en-US" sz="2200" b="1" dirty="0" err="1">
                <a:latin typeface="Comic Sans MS" panose="030F0702030302020204" pitchFamily="66" charset="0"/>
              </a:rPr>
              <a:t>извештај</a:t>
            </a:r>
            <a:r>
              <a:rPr lang="en-US" sz="2200" b="1" dirty="0">
                <a:latin typeface="Comic Sans MS" panose="030F0702030302020204" pitchFamily="66" charset="0"/>
              </a:rPr>
              <a:t> </a:t>
            </a:r>
            <a:r>
              <a:rPr lang="en-US" sz="2200" b="1" dirty="0" err="1">
                <a:latin typeface="Comic Sans MS" panose="030F0702030302020204" pitchFamily="66" charset="0"/>
              </a:rPr>
              <a:t>за</a:t>
            </a:r>
            <a:r>
              <a:rPr lang="en-US" sz="2200" b="1" dirty="0">
                <a:latin typeface="Comic Sans MS" panose="030F0702030302020204" pitchFamily="66" charset="0"/>
              </a:rPr>
              <a:t> </a:t>
            </a:r>
            <a:r>
              <a:rPr lang="en-US" sz="2200" b="1" dirty="0" err="1">
                <a:latin typeface="Comic Sans MS" panose="030F0702030302020204" pitchFamily="66" charset="0"/>
              </a:rPr>
              <a:t>пензиска</a:t>
            </a:r>
            <a:r>
              <a:rPr lang="en-US" sz="2200" b="1" dirty="0">
                <a:latin typeface="Comic Sans MS" panose="030F0702030302020204" pitchFamily="66" charset="0"/>
              </a:rPr>
              <a:t> </a:t>
            </a:r>
            <a:r>
              <a:rPr lang="en-US" sz="2200" b="1" dirty="0" err="1">
                <a:latin typeface="Comic Sans MS" panose="030F0702030302020204" pitchFamily="66" charset="0"/>
              </a:rPr>
              <a:t>заштеда</a:t>
            </a:r>
            <a:r>
              <a:rPr lang="en-US" sz="2200" b="1" dirty="0">
                <a:latin typeface="Comic Sans MS" panose="030F0702030302020204" pitchFamily="66" charset="0"/>
              </a:rPr>
              <a:t> </a:t>
            </a:r>
            <a:r>
              <a:rPr lang="en-US" sz="2200" b="1" dirty="0" err="1">
                <a:latin typeface="Comic Sans MS" panose="030F0702030302020204" pitchFamily="66" charset="0"/>
              </a:rPr>
              <a:t>на</a:t>
            </a:r>
            <a:r>
              <a:rPr lang="en-US" sz="2200" b="1" dirty="0">
                <a:latin typeface="Comic Sans MS" panose="030F0702030302020204" pitchFamily="66" charset="0"/>
              </a:rPr>
              <a:t> :</a:t>
            </a:r>
          </a:p>
          <a:p>
            <a:pPr>
              <a:buFont typeface="Wingdings" panose="05000000000000000000" pitchFamily="2" charset="2"/>
              <a:buChar char="Ø"/>
            </a:pPr>
            <a:r>
              <a:rPr lang="en-US" sz="2200" b="1" dirty="0" err="1">
                <a:latin typeface="Comic Sans MS" panose="030F0702030302020204" pitchFamily="66" charset="0"/>
              </a:rPr>
              <a:t>индивидуална</a:t>
            </a:r>
            <a:r>
              <a:rPr lang="en-US" sz="2200" b="1" dirty="0">
                <a:latin typeface="Comic Sans MS" panose="030F0702030302020204" pitchFamily="66" charset="0"/>
              </a:rPr>
              <a:t> </a:t>
            </a:r>
            <a:r>
              <a:rPr lang="en-US" sz="2200" b="1" dirty="0" err="1">
                <a:latin typeface="Comic Sans MS" panose="030F0702030302020204" pitchFamily="66" charset="0"/>
              </a:rPr>
              <a:t>сметка</a:t>
            </a:r>
            <a:r>
              <a:rPr lang="en-US" sz="2200" b="1" dirty="0">
                <a:latin typeface="Comic Sans MS" panose="030F0702030302020204" pitchFamily="66" charset="0"/>
              </a:rPr>
              <a:t> </a:t>
            </a:r>
            <a:r>
              <a:rPr lang="mk-MK" sz="2200" b="1" dirty="0">
                <a:latin typeface="Comic Sans MS" panose="030F0702030302020204" pitchFamily="66" charset="0"/>
              </a:rPr>
              <a:t>во задолжителен пензиски фонд</a:t>
            </a:r>
            <a:r>
              <a:rPr lang="en-US" sz="2200" b="1" dirty="0">
                <a:latin typeface="Comic Sans MS" panose="030F0702030302020204" pitchFamily="66" charset="0"/>
              </a:rPr>
              <a:t>, </a:t>
            </a:r>
          </a:p>
          <a:p>
            <a:pPr>
              <a:buFont typeface="Wingdings" panose="05000000000000000000" pitchFamily="2" charset="2"/>
              <a:buChar char="Ø"/>
            </a:pPr>
            <a:r>
              <a:rPr lang="en-US" sz="2200" b="1" dirty="0" err="1">
                <a:latin typeface="Comic Sans MS" panose="030F0702030302020204" pitchFamily="66" charset="0"/>
              </a:rPr>
              <a:t>доброволна</a:t>
            </a:r>
            <a:r>
              <a:rPr lang="en-US" sz="2200" b="1" dirty="0">
                <a:latin typeface="Comic Sans MS" panose="030F0702030302020204" pitchFamily="66" charset="0"/>
              </a:rPr>
              <a:t> </a:t>
            </a:r>
            <a:r>
              <a:rPr lang="en-US" sz="2200" b="1" dirty="0" err="1">
                <a:latin typeface="Comic Sans MS" panose="030F0702030302020204" pitchFamily="66" charset="0"/>
              </a:rPr>
              <a:t>индивидуална</a:t>
            </a:r>
            <a:r>
              <a:rPr lang="en-US" sz="2200" b="1" dirty="0">
                <a:latin typeface="Comic Sans MS" panose="030F0702030302020204" pitchFamily="66" charset="0"/>
              </a:rPr>
              <a:t> </a:t>
            </a:r>
            <a:r>
              <a:rPr lang="en-US" sz="2200" b="1" dirty="0" err="1">
                <a:latin typeface="Comic Sans MS" panose="030F0702030302020204" pitchFamily="66" charset="0"/>
              </a:rPr>
              <a:t>сметка</a:t>
            </a:r>
            <a:r>
              <a:rPr lang="en-US" sz="2200" b="1" dirty="0">
                <a:latin typeface="Comic Sans MS" panose="030F0702030302020204" pitchFamily="66" charset="0"/>
              </a:rPr>
              <a:t> и </a:t>
            </a:r>
            <a:r>
              <a:rPr lang="en-US" sz="2200" b="1" dirty="0" err="1">
                <a:latin typeface="Comic Sans MS" panose="030F0702030302020204" pitchFamily="66" charset="0"/>
              </a:rPr>
              <a:t>на</a:t>
            </a:r>
            <a:r>
              <a:rPr lang="en-US" sz="2200" b="1" dirty="0">
                <a:latin typeface="Comic Sans MS" panose="030F0702030302020204" pitchFamily="66" charset="0"/>
              </a:rPr>
              <a:t> </a:t>
            </a:r>
            <a:r>
              <a:rPr lang="en-US" sz="2200" b="1" dirty="0" err="1">
                <a:latin typeface="Comic Sans MS" panose="030F0702030302020204" pitchFamily="66" charset="0"/>
              </a:rPr>
              <a:t>професионална</a:t>
            </a:r>
            <a:r>
              <a:rPr lang="en-US" sz="2200" b="1" dirty="0">
                <a:latin typeface="Comic Sans MS" panose="030F0702030302020204" pitchFamily="66" charset="0"/>
              </a:rPr>
              <a:t> </a:t>
            </a:r>
            <a:r>
              <a:rPr lang="en-US" sz="2200" b="1" dirty="0" err="1">
                <a:latin typeface="Comic Sans MS" panose="030F0702030302020204" pitchFamily="66" charset="0"/>
              </a:rPr>
              <a:t>сметка</a:t>
            </a:r>
            <a:r>
              <a:rPr lang="en-US" sz="2200" b="1" dirty="0">
                <a:latin typeface="Comic Sans MS" panose="030F0702030302020204" pitchFamily="66" charset="0"/>
              </a:rPr>
              <a:t> </a:t>
            </a:r>
            <a:r>
              <a:rPr lang="mk-MK" sz="2200" b="1" dirty="0">
                <a:latin typeface="Comic Sans MS" panose="030F0702030302020204" pitchFamily="66" charset="0"/>
              </a:rPr>
              <a:t>во доброволен пензиски фонд</a:t>
            </a:r>
            <a:endParaRPr lang="en-US" sz="2200" b="1" dirty="0">
              <a:latin typeface="Comic Sans MS" panose="030F0702030302020204" pitchFamily="66" charset="0"/>
            </a:endParaRPr>
          </a:p>
          <a:p>
            <a:pPr>
              <a:buFont typeface="Wingdings" panose="05000000000000000000" pitchFamily="2" charset="2"/>
              <a:buChar char="Ø"/>
            </a:pPr>
            <a:r>
              <a:rPr lang="en-US" sz="2200" b="1" dirty="0">
                <a:latin typeface="Comic Sans MS" panose="030F0702030302020204" pitchFamily="66" charset="0"/>
              </a:rPr>
              <a:t>и </a:t>
            </a:r>
            <a:r>
              <a:rPr lang="en-US" sz="2200" b="1" dirty="0" err="1">
                <a:latin typeface="Comic Sans MS" panose="030F0702030302020204" pitchFamily="66" charset="0"/>
              </a:rPr>
              <a:t>извештај</a:t>
            </a:r>
            <a:r>
              <a:rPr lang="en-US" sz="2200" b="1" dirty="0">
                <a:latin typeface="Comic Sans MS" panose="030F0702030302020204" pitchFamily="66" charset="0"/>
              </a:rPr>
              <a:t> </a:t>
            </a:r>
            <a:r>
              <a:rPr lang="en-US" sz="2200" b="1" dirty="0" err="1">
                <a:latin typeface="Comic Sans MS" panose="030F0702030302020204" pitchFamily="66" charset="0"/>
              </a:rPr>
              <a:t>за</a:t>
            </a:r>
            <a:r>
              <a:rPr lang="en-US" sz="2200" b="1" dirty="0">
                <a:latin typeface="Comic Sans MS" panose="030F0702030302020204" pitchFamily="66" charset="0"/>
              </a:rPr>
              <a:t> </a:t>
            </a:r>
            <a:r>
              <a:rPr lang="en-US" sz="2200" b="1" dirty="0" err="1">
                <a:latin typeface="Comic Sans MS" panose="030F0702030302020204" pitchFamily="66" charset="0"/>
              </a:rPr>
              <a:t>инвестициско</a:t>
            </a:r>
            <a:r>
              <a:rPr lang="en-US" sz="2200" b="1" dirty="0">
                <a:latin typeface="Comic Sans MS" panose="030F0702030302020204" pitchFamily="66" charset="0"/>
              </a:rPr>
              <a:t> </a:t>
            </a:r>
            <a:r>
              <a:rPr lang="en-US" sz="2200" b="1" dirty="0" err="1">
                <a:latin typeface="Comic Sans MS" panose="030F0702030302020204" pitchFamily="66" charset="0"/>
              </a:rPr>
              <a:t>портфолио</a:t>
            </a:r>
            <a:r>
              <a:rPr lang="en-US" sz="2200" b="1" dirty="0">
                <a:latin typeface="Comic Sans MS" panose="030F0702030302020204" pitchFamily="66" charset="0"/>
              </a:rPr>
              <a:t>. </a:t>
            </a:r>
          </a:p>
          <a:p>
            <a:pPr marL="0" indent="0">
              <a:buNone/>
            </a:pPr>
            <a:r>
              <a:rPr lang="en-US" sz="2200" b="1" dirty="0" err="1">
                <a:latin typeface="Comic Sans MS" panose="030F0702030302020204" pitchFamily="66" charset="0"/>
              </a:rPr>
              <a:t>Известувањата</a:t>
            </a:r>
            <a:r>
              <a:rPr lang="en-US" sz="2200" b="1" dirty="0">
                <a:latin typeface="Comic Sans MS" panose="030F0702030302020204" pitchFamily="66" charset="0"/>
              </a:rPr>
              <a:t> </a:t>
            </a:r>
            <a:r>
              <a:rPr lang="en-US" sz="2200" b="1" dirty="0" err="1">
                <a:latin typeface="Comic Sans MS" panose="030F0702030302020204" pitchFamily="66" charset="0"/>
              </a:rPr>
              <a:t>до</a:t>
            </a:r>
            <a:r>
              <a:rPr lang="en-US" sz="2200" b="1" dirty="0">
                <a:latin typeface="Comic Sans MS" panose="030F0702030302020204" pitchFamily="66" charset="0"/>
              </a:rPr>
              <a:t> </a:t>
            </a:r>
            <a:r>
              <a:rPr lang="en-US" sz="2200" b="1" dirty="0" err="1">
                <a:latin typeface="Comic Sans MS" panose="030F0702030302020204" pitchFamily="66" charset="0"/>
              </a:rPr>
              <a:t>членовите</a:t>
            </a:r>
            <a:r>
              <a:rPr lang="en-US" sz="2200" b="1" dirty="0">
                <a:latin typeface="Comic Sans MS" panose="030F0702030302020204" pitchFamily="66" charset="0"/>
              </a:rPr>
              <a:t> </a:t>
            </a:r>
            <a:r>
              <a:rPr lang="en-US" sz="2200" b="1" dirty="0" err="1">
                <a:latin typeface="Comic Sans MS" panose="030F0702030302020204" pitchFamily="66" charset="0"/>
              </a:rPr>
              <a:t>на</a:t>
            </a:r>
            <a:r>
              <a:rPr lang="en-US" sz="2200" b="1" dirty="0">
                <a:latin typeface="Comic Sans MS" panose="030F0702030302020204" pitchFamily="66" charset="0"/>
              </a:rPr>
              <a:t> </a:t>
            </a:r>
            <a:r>
              <a:rPr lang="en-US" sz="2200" b="1" dirty="0" err="1">
                <a:latin typeface="Comic Sans MS" panose="030F0702030302020204" pitchFamily="66" charset="0"/>
              </a:rPr>
              <a:t>пензиските</a:t>
            </a:r>
            <a:r>
              <a:rPr lang="en-US" sz="2200" b="1" dirty="0">
                <a:latin typeface="Comic Sans MS" panose="030F0702030302020204" pitchFamily="66" charset="0"/>
              </a:rPr>
              <a:t> </a:t>
            </a:r>
            <a:r>
              <a:rPr lang="en-US" sz="2200" b="1" dirty="0" err="1">
                <a:latin typeface="Comic Sans MS" panose="030F0702030302020204" pitchFamily="66" charset="0"/>
              </a:rPr>
              <a:t>фондови</a:t>
            </a:r>
            <a:r>
              <a:rPr lang="en-US" sz="2200" b="1" dirty="0">
                <a:latin typeface="Comic Sans MS" panose="030F0702030302020204" pitchFamily="66" charset="0"/>
              </a:rPr>
              <a:t> </a:t>
            </a:r>
            <a:r>
              <a:rPr lang="en-US" sz="2200" b="1" dirty="0" err="1">
                <a:latin typeface="Comic Sans MS" panose="030F0702030302020204" pitchFamily="66" charset="0"/>
              </a:rPr>
              <a:t>се</a:t>
            </a:r>
            <a:r>
              <a:rPr lang="en-US" sz="2200" b="1" dirty="0">
                <a:latin typeface="Comic Sans MS" panose="030F0702030302020204" pitchFamily="66" charset="0"/>
              </a:rPr>
              <a:t> </a:t>
            </a:r>
            <a:r>
              <a:rPr lang="en-US" sz="2200" b="1" dirty="0" err="1">
                <a:latin typeface="Comic Sans MS" panose="030F0702030302020204" pitchFamily="66" charset="0"/>
              </a:rPr>
              <a:t>доставуваат</a:t>
            </a:r>
            <a:r>
              <a:rPr lang="en-US" sz="2200" b="1" dirty="0">
                <a:latin typeface="Comic Sans MS" panose="030F0702030302020204" pitchFamily="66" charset="0"/>
              </a:rPr>
              <a:t> </a:t>
            </a:r>
            <a:r>
              <a:rPr lang="en-US" sz="2200" b="1" dirty="0" err="1">
                <a:latin typeface="Comic Sans MS" panose="030F0702030302020204" pitchFamily="66" charset="0"/>
              </a:rPr>
              <a:t>во</a:t>
            </a:r>
            <a:r>
              <a:rPr lang="en-US" sz="2200" b="1" dirty="0">
                <a:latin typeface="Comic Sans MS" panose="030F0702030302020204" pitchFamily="66" charset="0"/>
              </a:rPr>
              <a:t> </a:t>
            </a:r>
            <a:r>
              <a:rPr lang="en-US" sz="2200" b="1" dirty="0" err="1">
                <a:solidFill>
                  <a:srgbClr val="FFFF00"/>
                </a:solidFill>
                <a:latin typeface="Comic Sans MS" panose="030F0702030302020204" pitchFamily="66" charset="0"/>
              </a:rPr>
              <a:t>зелен</a:t>
            </a:r>
            <a:r>
              <a:rPr lang="en-US" sz="2200" b="1" dirty="0">
                <a:solidFill>
                  <a:srgbClr val="FFFF00"/>
                </a:solidFill>
                <a:latin typeface="Comic Sans MS" panose="030F0702030302020204" pitchFamily="66" charset="0"/>
              </a:rPr>
              <a:t> </a:t>
            </a:r>
            <a:r>
              <a:rPr lang="en-US" sz="2200" b="1" dirty="0" err="1">
                <a:solidFill>
                  <a:srgbClr val="FFFF00"/>
                </a:solidFill>
                <a:latin typeface="Comic Sans MS" panose="030F0702030302020204" pitchFamily="66" charset="0"/>
              </a:rPr>
              <a:t>плик</a:t>
            </a:r>
            <a:r>
              <a:rPr lang="en-US" sz="2200" b="1" dirty="0">
                <a:latin typeface="Comic Sans MS" panose="030F0702030302020204" pitchFamily="66" charset="0"/>
              </a:rPr>
              <a:t>. </a:t>
            </a:r>
          </a:p>
          <a:p>
            <a:pPr marL="0" indent="0">
              <a:buNone/>
            </a:pPr>
            <a:r>
              <a:rPr lang="en-US" sz="2200" b="1" dirty="0" err="1">
                <a:latin typeface="Comic Sans MS" panose="030F0702030302020204" pitchFamily="66" charset="0"/>
              </a:rPr>
              <a:t>За</a:t>
            </a:r>
            <a:r>
              <a:rPr lang="en-US" sz="2200" b="1" dirty="0">
                <a:latin typeface="Comic Sans MS" panose="030F0702030302020204" pitchFamily="66" charset="0"/>
              </a:rPr>
              <a:t> </a:t>
            </a:r>
            <a:r>
              <a:rPr lang="en-US" sz="2200" b="1" dirty="0" err="1">
                <a:latin typeface="Comic Sans MS" panose="030F0702030302020204" pitchFamily="66" charset="0"/>
              </a:rPr>
              <a:t>едноставен</a:t>
            </a:r>
            <a:r>
              <a:rPr lang="en-US" sz="2200" b="1" dirty="0">
                <a:latin typeface="Comic Sans MS" panose="030F0702030302020204" pitchFamily="66" charset="0"/>
              </a:rPr>
              <a:t> и </a:t>
            </a:r>
            <a:r>
              <a:rPr lang="en-US" sz="2200" b="1" dirty="0" err="1">
                <a:latin typeface="Comic Sans MS" panose="030F0702030302020204" pitchFamily="66" charset="0"/>
              </a:rPr>
              <a:t>брз</a:t>
            </a:r>
            <a:r>
              <a:rPr lang="en-US" sz="2200" b="1" dirty="0">
                <a:latin typeface="Comic Sans MS" panose="030F0702030302020204" pitchFamily="66" charset="0"/>
              </a:rPr>
              <a:t> </a:t>
            </a:r>
            <a:r>
              <a:rPr lang="en-US" sz="2200" b="1" dirty="0" err="1">
                <a:latin typeface="Comic Sans MS" panose="030F0702030302020204" pitchFamily="66" charset="0"/>
              </a:rPr>
              <a:t>начин</a:t>
            </a:r>
            <a:r>
              <a:rPr lang="en-US" sz="2200" b="1" dirty="0">
                <a:latin typeface="Comic Sans MS" panose="030F0702030302020204" pitchFamily="66" charset="0"/>
              </a:rPr>
              <a:t> </a:t>
            </a:r>
            <a:r>
              <a:rPr lang="en-US" sz="2200" b="1" dirty="0" err="1">
                <a:latin typeface="Comic Sans MS" panose="030F0702030302020204" pitchFamily="66" charset="0"/>
              </a:rPr>
              <a:t>на</a:t>
            </a:r>
            <a:r>
              <a:rPr lang="en-US" sz="2200" b="1" dirty="0">
                <a:latin typeface="Comic Sans MS" panose="030F0702030302020204" pitchFamily="66" charset="0"/>
              </a:rPr>
              <a:t> </a:t>
            </a:r>
            <a:r>
              <a:rPr lang="en-US" sz="2200" b="1" dirty="0" err="1">
                <a:latin typeface="Comic Sans MS" panose="030F0702030302020204" pitchFamily="66" charset="0"/>
              </a:rPr>
              <a:t>информирање</a:t>
            </a:r>
            <a:r>
              <a:rPr lang="en-US" sz="2200" b="1" dirty="0">
                <a:latin typeface="Comic Sans MS" panose="030F0702030302020204" pitchFamily="66" charset="0"/>
              </a:rPr>
              <a:t> </a:t>
            </a:r>
            <a:r>
              <a:rPr lang="en-US" sz="2200" b="1" dirty="0" err="1">
                <a:latin typeface="Comic Sans MS" panose="030F0702030302020204" pitchFamily="66" charset="0"/>
              </a:rPr>
              <a:t>членовите</a:t>
            </a:r>
            <a:r>
              <a:rPr lang="en-US" sz="2200" b="1" dirty="0">
                <a:latin typeface="Comic Sans MS" panose="030F0702030302020204" pitchFamily="66" charset="0"/>
              </a:rPr>
              <a:t> </a:t>
            </a:r>
            <a:r>
              <a:rPr lang="en-US" sz="2200" b="1" dirty="0" err="1">
                <a:latin typeface="Comic Sans MS" panose="030F0702030302020204" pitchFamily="66" charset="0"/>
              </a:rPr>
              <a:t>имаат</a:t>
            </a:r>
            <a:r>
              <a:rPr lang="en-US" sz="2200" b="1" dirty="0">
                <a:latin typeface="Comic Sans MS" panose="030F0702030302020204" pitchFamily="66" charset="0"/>
              </a:rPr>
              <a:t> </a:t>
            </a:r>
            <a:r>
              <a:rPr lang="en-US" sz="2200" b="1" dirty="0" err="1">
                <a:latin typeface="Comic Sans MS" panose="030F0702030302020204" pitchFamily="66" charset="0"/>
              </a:rPr>
              <a:t>можност</a:t>
            </a:r>
            <a:r>
              <a:rPr lang="en-US" sz="2200" b="1" dirty="0">
                <a:latin typeface="Comic Sans MS" panose="030F0702030302020204" pitchFamily="66" charset="0"/>
              </a:rPr>
              <a:t> </a:t>
            </a:r>
            <a:r>
              <a:rPr lang="en-US" sz="2200" b="1" dirty="0" err="1">
                <a:latin typeface="Comic Sans MS" panose="030F0702030302020204" pitchFamily="66" charset="0"/>
              </a:rPr>
              <a:t>извештаите</a:t>
            </a:r>
            <a:r>
              <a:rPr lang="en-US" sz="2200" b="1" dirty="0">
                <a:latin typeface="Comic Sans MS" panose="030F0702030302020204" pitchFamily="66" charset="0"/>
              </a:rPr>
              <a:t> </a:t>
            </a:r>
            <a:r>
              <a:rPr lang="en-US" sz="2200" b="1" dirty="0" err="1">
                <a:latin typeface="Comic Sans MS" panose="030F0702030302020204" pitchFamily="66" charset="0"/>
              </a:rPr>
              <a:t>за</a:t>
            </a:r>
            <a:r>
              <a:rPr lang="en-US" sz="2200" b="1" dirty="0">
                <a:latin typeface="Comic Sans MS" panose="030F0702030302020204" pitchFamily="66" charset="0"/>
              </a:rPr>
              <a:t> </a:t>
            </a:r>
            <a:r>
              <a:rPr lang="en-US" sz="2200" b="1" dirty="0" err="1">
                <a:latin typeface="Comic Sans MS" panose="030F0702030302020204" pitchFamily="66" charset="0"/>
              </a:rPr>
              <a:t>пензиска</a:t>
            </a:r>
            <a:r>
              <a:rPr lang="en-US" sz="2200" b="1" dirty="0">
                <a:latin typeface="Comic Sans MS" panose="030F0702030302020204" pitchFamily="66" charset="0"/>
              </a:rPr>
              <a:t> </a:t>
            </a:r>
            <a:r>
              <a:rPr lang="en-US" sz="2200" b="1" dirty="0" err="1">
                <a:latin typeface="Comic Sans MS" panose="030F0702030302020204" pitchFamily="66" charset="0"/>
              </a:rPr>
              <a:t>заштеда</a:t>
            </a:r>
            <a:r>
              <a:rPr lang="en-US" sz="2200" b="1" dirty="0">
                <a:latin typeface="Comic Sans MS" panose="030F0702030302020204" pitchFamily="66" charset="0"/>
              </a:rPr>
              <a:t> </a:t>
            </a:r>
            <a:r>
              <a:rPr lang="en-US" sz="2200" b="1" dirty="0" err="1">
                <a:latin typeface="Comic Sans MS" panose="030F0702030302020204" pitchFamily="66" charset="0"/>
              </a:rPr>
              <a:t>да</a:t>
            </a:r>
            <a:r>
              <a:rPr lang="en-US" sz="2200" b="1" dirty="0">
                <a:latin typeface="Comic Sans MS" panose="030F0702030302020204" pitchFamily="66" charset="0"/>
              </a:rPr>
              <a:t> </a:t>
            </a:r>
            <a:r>
              <a:rPr lang="en-US" sz="2200" b="1" dirty="0" err="1">
                <a:latin typeface="Comic Sans MS" panose="030F0702030302020204" pitchFamily="66" charset="0"/>
              </a:rPr>
              <a:t>ги</a:t>
            </a:r>
            <a:r>
              <a:rPr lang="en-US" sz="2200" b="1" dirty="0">
                <a:latin typeface="Comic Sans MS" panose="030F0702030302020204" pitchFamily="66" charset="0"/>
              </a:rPr>
              <a:t> </a:t>
            </a:r>
            <a:r>
              <a:rPr lang="en-US" sz="2200" b="1" dirty="0" err="1">
                <a:latin typeface="Comic Sans MS" panose="030F0702030302020204" pitchFamily="66" charset="0"/>
              </a:rPr>
              <a:t>добиваат</a:t>
            </a:r>
            <a:r>
              <a:rPr lang="en-US" sz="2200" b="1" dirty="0">
                <a:latin typeface="Comic Sans MS" panose="030F0702030302020204" pitchFamily="66" charset="0"/>
              </a:rPr>
              <a:t> </a:t>
            </a:r>
            <a:r>
              <a:rPr lang="en-US" sz="2200" b="1" dirty="0" err="1">
                <a:latin typeface="Comic Sans MS" panose="030F0702030302020204" pitchFamily="66" charset="0"/>
              </a:rPr>
              <a:t>преку</a:t>
            </a:r>
            <a:r>
              <a:rPr lang="en-US" sz="2200" b="1" dirty="0">
                <a:latin typeface="Comic Sans MS" panose="030F0702030302020204" pitchFamily="66" charset="0"/>
              </a:rPr>
              <a:t> </a:t>
            </a:r>
            <a:r>
              <a:rPr lang="en-US" sz="2200" b="1" dirty="0" err="1">
                <a:latin typeface="Comic Sans MS" panose="030F0702030302020204" pitchFamily="66" charset="0"/>
              </a:rPr>
              <a:t>електронска</a:t>
            </a:r>
            <a:r>
              <a:rPr lang="en-US" sz="2200" b="1" dirty="0">
                <a:latin typeface="Comic Sans MS" panose="030F0702030302020204" pitchFamily="66" charset="0"/>
              </a:rPr>
              <a:t> </a:t>
            </a:r>
            <a:r>
              <a:rPr lang="en-US" sz="2200" b="1" dirty="0" err="1">
                <a:latin typeface="Comic Sans MS" panose="030F0702030302020204" pitchFamily="66" charset="0"/>
              </a:rPr>
              <a:t>пошта</a:t>
            </a:r>
            <a:r>
              <a:rPr lang="en-US" sz="2200" b="1" dirty="0">
                <a:latin typeface="Comic Sans MS" panose="030F0702030302020204" pitchFamily="66" charset="0"/>
              </a:rPr>
              <a:t> (e-mail).</a:t>
            </a:r>
          </a:p>
          <a:p>
            <a:endParaRPr lang="en-US" dirty="0"/>
          </a:p>
        </p:txBody>
      </p:sp>
      <p:pic>
        <p:nvPicPr>
          <p:cNvPr id="4" name="Picture 2" descr="C:\Users\marija\AppData\Local\Microsoft\Windows\Temporary Internet Files\Content.Outlook\2Q2ZQK4D\logo_mapas_latinica.jpg">
            <a:extLst>
              <a:ext uri="{FF2B5EF4-FFF2-40B4-BE49-F238E27FC236}">
                <a16:creationId xmlns:a16="http://schemas.microsoft.com/office/drawing/2014/main" id="{6E5274E9-533B-41DF-85DC-4C4146A6F151}"/>
              </a:ext>
            </a:extLst>
          </p:cNvPr>
          <p:cNvPicPr>
            <a:picLocks noChangeAspect="1" noChangeArrowheads="1"/>
          </p:cNvPicPr>
          <p:nvPr/>
        </p:nvPicPr>
        <p:blipFill>
          <a:blip r:embed="rId2" cstate="print"/>
          <a:srcRect/>
          <a:stretch>
            <a:fillRect/>
          </a:stretch>
        </p:blipFill>
        <p:spPr bwMode="auto">
          <a:xfrm>
            <a:off x="7884368" y="5791350"/>
            <a:ext cx="1152128" cy="987125"/>
          </a:xfrm>
          <a:prstGeom prst="rect">
            <a:avLst/>
          </a:prstGeom>
          <a:noFill/>
        </p:spPr>
      </p:pic>
      <p:pic>
        <p:nvPicPr>
          <p:cNvPr id="3074" name="Picture 2" descr="Image result for зелен плик">
            <a:extLst>
              <a:ext uri="{FF2B5EF4-FFF2-40B4-BE49-F238E27FC236}">
                <a16:creationId xmlns:a16="http://schemas.microsoft.com/office/drawing/2014/main" id="{8B637818-285F-4114-974C-600B12062F8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4130"/>
          <a:stretch/>
        </p:blipFill>
        <p:spPr bwMode="auto">
          <a:xfrm>
            <a:off x="6642049" y="476672"/>
            <a:ext cx="2394447" cy="1152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5550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a:xfrm>
            <a:off x="467543" y="519171"/>
            <a:ext cx="7931150" cy="1143000"/>
          </a:xfrm>
        </p:spPr>
        <p:txBody>
          <a:bodyPr rtlCol="0">
            <a:noAutofit/>
          </a:bodyPr>
          <a:lstStyle/>
          <a:p>
            <a:pPr algn="r" eaLnBrk="1" fontAlgn="auto" hangingPunct="1">
              <a:spcAft>
                <a:spcPts val="0"/>
              </a:spcAft>
              <a:defRPr/>
            </a:pPr>
            <a:r>
              <a:rPr lang="mk-MK" sz="3300" b="1" normalizeH="1" dirty="0">
                <a:solidFill>
                  <a:srgbClr val="FFFF00"/>
                </a:solidFill>
                <a:latin typeface="Comic Sans MS" pitchFamily="66" charset="0"/>
              </a:rPr>
              <a:t>Кои се институциите </a:t>
            </a:r>
            <a:r>
              <a:rPr lang="mk-MK" sz="3300" b="1" normalizeH="1">
                <a:solidFill>
                  <a:srgbClr val="FFFF00"/>
                </a:solidFill>
                <a:latin typeface="Comic Sans MS" pitchFamily="66" charset="0"/>
              </a:rPr>
              <a:t>на пензискиот </a:t>
            </a:r>
            <a:r>
              <a:rPr lang="mk-MK" sz="3300" b="1" normalizeH="1" dirty="0">
                <a:solidFill>
                  <a:srgbClr val="FFFF00"/>
                </a:solidFill>
                <a:latin typeface="Comic Sans MS" pitchFamily="66" charset="0"/>
              </a:rPr>
              <a:t>систем</a:t>
            </a:r>
            <a:r>
              <a:rPr lang="mk-MK" b="1" normalizeH="1" dirty="0">
                <a:solidFill>
                  <a:srgbClr val="FFFF00"/>
                </a:solidFill>
                <a:latin typeface="Comic Sans MS" pitchFamily="66" charset="0"/>
              </a:rPr>
              <a:t>?</a:t>
            </a:r>
            <a:endParaRPr lang="en-US" normalizeH="1" dirty="0">
              <a:solidFill>
                <a:srgbClr val="FFFF00"/>
              </a:solidFill>
              <a:latin typeface="StobiSerif Regular" pitchFamily="50" charset="0"/>
            </a:endParaRPr>
          </a:p>
        </p:txBody>
      </p:sp>
      <p:sp>
        <p:nvSpPr>
          <p:cNvPr id="56" name="Rectangle 3"/>
          <p:cNvSpPr txBox="1">
            <a:spLocks noRot="1" noChangeArrowheads="1"/>
          </p:cNvSpPr>
          <p:nvPr/>
        </p:nvSpPr>
        <p:spPr>
          <a:xfrm>
            <a:off x="148455" y="1926431"/>
            <a:ext cx="8569325" cy="3806825"/>
          </a:xfrm>
          <a:prstGeom prst="rect">
            <a:avLst/>
          </a:prstGeom>
        </p:spPr>
        <p:txBody>
          <a:bodyPr/>
          <a:lstStyle/>
          <a:p>
            <a:pPr marL="609600" indent="-609600">
              <a:spcBef>
                <a:spcPct val="20000"/>
              </a:spcBef>
              <a:buClr>
                <a:schemeClr val="tx1"/>
              </a:buClr>
              <a:buSzPct val="90000"/>
              <a:buFont typeface="Wingdings" pitchFamily="2" charset="2"/>
              <a:buChar char="Ø"/>
              <a:defRPr/>
            </a:pPr>
            <a:r>
              <a:rPr lang="mk-MK" sz="2200" b="1" dirty="0">
                <a:latin typeface="Comic Sans MS" pitchFamily="66" charset="0"/>
              </a:rPr>
              <a:t>Министерство за труд и социјална политика</a:t>
            </a:r>
          </a:p>
          <a:p>
            <a:pPr marL="609600" indent="-609600">
              <a:spcBef>
                <a:spcPct val="20000"/>
              </a:spcBef>
              <a:buClr>
                <a:schemeClr val="tx1"/>
              </a:buClr>
              <a:buSzPct val="90000"/>
              <a:defRPr/>
            </a:pPr>
            <a:endParaRPr lang="mk-MK" sz="1000" b="1" dirty="0">
              <a:latin typeface="Comic Sans MS" pitchFamily="66" charset="0"/>
            </a:endParaRPr>
          </a:p>
          <a:p>
            <a:pPr marL="609600" indent="-609600">
              <a:spcBef>
                <a:spcPct val="20000"/>
              </a:spcBef>
              <a:buClr>
                <a:schemeClr val="tx1"/>
              </a:buClr>
              <a:buSzPct val="90000"/>
              <a:buFont typeface="Wingdings" pitchFamily="2" charset="2"/>
              <a:buChar char="Ø"/>
              <a:defRPr/>
            </a:pPr>
            <a:r>
              <a:rPr lang="mk-MK" sz="2200" b="1" dirty="0">
                <a:latin typeface="Comic Sans MS" pitchFamily="66" charset="0"/>
              </a:rPr>
              <a:t>Агенција за супервизија на капитално финансирано пензиско осигурување – МАПАС</a:t>
            </a:r>
          </a:p>
          <a:p>
            <a:pPr marL="609600" indent="-609600">
              <a:spcBef>
                <a:spcPct val="20000"/>
              </a:spcBef>
              <a:buClr>
                <a:schemeClr val="tx1"/>
              </a:buClr>
              <a:buSzPct val="90000"/>
              <a:defRPr/>
            </a:pPr>
            <a:endParaRPr lang="mk-MK" sz="1000" b="1" dirty="0">
              <a:latin typeface="Comic Sans MS" pitchFamily="66" charset="0"/>
            </a:endParaRPr>
          </a:p>
          <a:p>
            <a:pPr marL="609600" indent="-609600">
              <a:spcBef>
                <a:spcPct val="20000"/>
              </a:spcBef>
              <a:buClr>
                <a:schemeClr val="tx1"/>
              </a:buClr>
              <a:buSzPct val="90000"/>
              <a:buFont typeface="Wingdings" pitchFamily="2" charset="2"/>
              <a:buChar char="Ø"/>
              <a:defRPr/>
            </a:pPr>
            <a:r>
              <a:rPr lang="mk-MK" sz="2200" b="1" dirty="0">
                <a:latin typeface="Comic Sans MS" pitchFamily="66" charset="0"/>
              </a:rPr>
              <a:t>Фонд на ПИОСМ </a:t>
            </a:r>
            <a:endParaRPr lang="en-US" sz="2200" b="1" dirty="0">
              <a:latin typeface="Comic Sans MS" pitchFamily="66" charset="0"/>
            </a:endParaRPr>
          </a:p>
          <a:p>
            <a:pPr marL="609600" indent="-609600">
              <a:spcBef>
                <a:spcPct val="20000"/>
              </a:spcBef>
              <a:buClr>
                <a:schemeClr val="tx1"/>
              </a:buClr>
              <a:buSzPct val="90000"/>
              <a:defRPr/>
            </a:pPr>
            <a:endParaRPr lang="en-US" sz="1000" b="1" dirty="0">
              <a:latin typeface="Comic Sans MS" pitchFamily="66" charset="0"/>
            </a:endParaRPr>
          </a:p>
          <a:p>
            <a:pPr marL="609600" indent="-609600">
              <a:spcBef>
                <a:spcPct val="20000"/>
              </a:spcBef>
              <a:buClr>
                <a:schemeClr val="tx1"/>
              </a:buClr>
              <a:buSzPct val="90000"/>
              <a:buFont typeface="Wingdings" pitchFamily="2" charset="2"/>
              <a:buChar char="Ø"/>
              <a:defRPr/>
            </a:pPr>
            <a:r>
              <a:rPr lang="mk-MK" sz="2200" b="1" dirty="0">
                <a:latin typeface="Comic Sans MS" pitchFamily="66" charset="0"/>
              </a:rPr>
              <a:t>Управа за јавни приходи (УЈП)</a:t>
            </a:r>
          </a:p>
          <a:p>
            <a:pPr marL="609600" indent="-609600">
              <a:spcBef>
                <a:spcPct val="20000"/>
              </a:spcBef>
              <a:buClr>
                <a:schemeClr val="tx1"/>
              </a:buClr>
              <a:buSzPct val="90000"/>
              <a:defRPr/>
            </a:pPr>
            <a:endParaRPr lang="mk-MK" sz="1000" b="1" dirty="0">
              <a:latin typeface="Comic Sans MS" pitchFamily="66" charset="0"/>
            </a:endParaRPr>
          </a:p>
          <a:p>
            <a:pPr marL="609600" indent="-609600">
              <a:spcBef>
                <a:spcPct val="20000"/>
              </a:spcBef>
              <a:buClr>
                <a:schemeClr val="tx1"/>
              </a:buClr>
              <a:buSzPct val="90000"/>
              <a:buFont typeface="Wingdings" pitchFamily="2" charset="2"/>
              <a:buChar char="Ø"/>
              <a:defRPr/>
            </a:pPr>
            <a:r>
              <a:rPr lang="mk-MK" sz="2200" b="1" dirty="0">
                <a:latin typeface="Comic Sans MS" pitchFamily="66" charset="0"/>
              </a:rPr>
              <a:t>Друштва за управување со пензиски фондови</a:t>
            </a:r>
          </a:p>
          <a:p>
            <a:pPr marL="609600" indent="-609600">
              <a:spcBef>
                <a:spcPct val="20000"/>
              </a:spcBef>
              <a:buClr>
                <a:schemeClr val="tx1"/>
              </a:buClr>
              <a:buSzPct val="90000"/>
              <a:defRPr/>
            </a:pPr>
            <a:endParaRPr lang="mk-MK" sz="1000" b="1" dirty="0">
              <a:latin typeface="Comic Sans MS" pitchFamily="66" charset="0"/>
            </a:endParaRPr>
          </a:p>
          <a:p>
            <a:pPr marL="609600" indent="-609600">
              <a:spcBef>
                <a:spcPct val="20000"/>
              </a:spcBef>
              <a:buClr>
                <a:schemeClr val="tx1"/>
              </a:buClr>
              <a:buSzPct val="90000"/>
              <a:buFont typeface="Wingdings" pitchFamily="2" charset="2"/>
              <a:buChar char="Ø"/>
              <a:defRPr/>
            </a:pPr>
            <a:r>
              <a:rPr lang="mk-MK" sz="2200" b="1" dirty="0">
                <a:latin typeface="Comic Sans MS" pitchFamily="66" charset="0"/>
              </a:rPr>
              <a:t>Деловни банки -  чувари на средствата на </a:t>
            </a:r>
          </a:p>
          <a:p>
            <a:pPr>
              <a:spcBef>
                <a:spcPct val="20000"/>
              </a:spcBef>
              <a:buClr>
                <a:schemeClr val="tx1"/>
              </a:buClr>
              <a:buSzPct val="90000"/>
              <a:defRPr/>
            </a:pPr>
            <a:r>
              <a:rPr lang="mk-MK" sz="2200" b="1" dirty="0">
                <a:latin typeface="Comic Sans MS" pitchFamily="66" charset="0"/>
              </a:rPr>
              <a:t>     пензиските фондови</a:t>
            </a:r>
          </a:p>
          <a:p>
            <a:pPr marL="609600" indent="-609600">
              <a:spcBef>
                <a:spcPct val="20000"/>
              </a:spcBef>
              <a:buClr>
                <a:schemeClr val="accent1"/>
              </a:buClr>
              <a:buSzPct val="80000"/>
              <a:buFontTx/>
              <a:buAutoNum type="arabicPeriod"/>
              <a:defRPr/>
            </a:pPr>
            <a:endParaRPr lang="mk-MK" b="1" dirty="0">
              <a:latin typeface="+mn-lt"/>
            </a:endParaRPr>
          </a:p>
          <a:p>
            <a:pPr marL="609600" indent="-609600">
              <a:spcBef>
                <a:spcPct val="20000"/>
              </a:spcBef>
              <a:buClr>
                <a:schemeClr val="accent1"/>
              </a:buClr>
              <a:buSzPct val="80000"/>
              <a:buFontTx/>
              <a:buAutoNum type="arabicPeriod"/>
              <a:defRPr/>
            </a:pPr>
            <a:endParaRPr lang="en-GB" b="1" dirty="0">
              <a:latin typeface="+mn-lt"/>
            </a:endParaRPr>
          </a:p>
        </p:txBody>
      </p:sp>
      <p:pic>
        <p:nvPicPr>
          <p:cNvPr id="6" name="Picture 2" descr="C:\Users\marija\AppData\Local\Microsoft\Windows\Temporary Internet Files\Content.Outlook\2Q2ZQK4D\logo_mapas_latinica.jpg">
            <a:extLst>
              <a:ext uri="{FF2B5EF4-FFF2-40B4-BE49-F238E27FC236}">
                <a16:creationId xmlns:a16="http://schemas.microsoft.com/office/drawing/2014/main" id="{8F1D04F3-6A0B-485D-BE9F-47813967A74B}"/>
              </a:ext>
            </a:extLst>
          </p:cNvPr>
          <p:cNvPicPr>
            <a:picLocks noChangeAspect="1" noChangeArrowheads="1"/>
          </p:cNvPicPr>
          <p:nvPr/>
        </p:nvPicPr>
        <p:blipFill>
          <a:blip r:embed="rId2" cstate="print"/>
          <a:srcRect/>
          <a:stretch>
            <a:fillRect/>
          </a:stretch>
        </p:blipFill>
        <p:spPr bwMode="auto">
          <a:xfrm>
            <a:off x="7822629" y="5733256"/>
            <a:ext cx="1152128" cy="987125"/>
          </a:xfrm>
          <a:prstGeom prst="rect">
            <a:avLst/>
          </a:prstGeom>
          <a:noFill/>
        </p:spPr>
      </p:pic>
    </p:spTree>
    <p:extLst>
      <p:ext uri="{BB962C8B-B14F-4D97-AF65-F5344CB8AC3E}">
        <p14:creationId xmlns:p14="http://schemas.microsoft.com/office/powerpoint/2010/main" val="34793056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143000"/>
          </a:xfrm>
        </p:spPr>
        <p:txBody>
          <a:bodyPr>
            <a:normAutofit/>
          </a:bodyPr>
          <a:lstStyle/>
          <a:p>
            <a:pPr algn="ctr"/>
            <a:r>
              <a:rPr lang="mk-MK" sz="3200" b="1" dirty="0">
                <a:latin typeface="Comic Sans MS" pitchFamily="66" charset="0"/>
                <a:ea typeface="+mn-ea"/>
                <a:cs typeface="+mn-cs"/>
              </a:rPr>
              <a:t>Ви благодариме</a:t>
            </a:r>
            <a:endParaRPr lang="en-US" sz="3200" b="1" dirty="0">
              <a:latin typeface="Comic Sans MS" pitchFamily="66" charset="0"/>
              <a:ea typeface="+mn-ea"/>
              <a:cs typeface="+mn-cs"/>
            </a:endParaRPr>
          </a:p>
        </p:txBody>
      </p:sp>
      <p:sp>
        <p:nvSpPr>
          <p:cNvPr id="3" name="Content Placeholder 2"/>
          <p:cNvSpPr>
            <a:spLocks noGrp="1"/>
          </p:cNvSpPr>
          <p:nvPr>
            <p:ph idx="1"/>
          </p:nvPr>
        </p:nvSpPr>
        <p:spPr>
          <a:xfrm>
            <a:off x="287524" y="1731220"/>
            <a:ext cx="8568952" cy="3312902"/>
          </a:xfrm>
        </p:spPr>
        <p:txBody>
          <a:bodyPr>
            <a:normAutofit/>
          </a:bodyPr>
          <a:lstStyle/>
          <a:p>
            <a:pPr marL="0" indent="0" algn="ctr">
              <a:spcBef>
                <a:spcPct val="0"/>
              </a:spcBef>
              <a:buNone/>
            </a:pPr>
            <a:r>
              <a:rPr lang="mk-MK" sz="2800" b="1" u="sng" dirty="0">
                <a:solidFill>
                  <a:schemeClr val="tx1"/>
                </a:solidFill>
                <a:latin typeface="Comic Sans MS" pitchFamily="66" charset="0"/>
              </a:rPr>
              <a:t>Марија Поповска</a:t>
            </a:r>
            <a:endParaRPr lang="en-US" sz="2800" b="1" u="sng" dirty="0">
              <a:latin typeface="Comic Sans MS" pitchFamily="66" charset="0"/>
            </a:endParaRPr>
          </a:p>
          <a:p>
            <a:pPr marL="0" indent="0" algn="ctr">
              <a:spcBef>
                <a:spcPct val="0"/>
              </a:spcBef>
              <a:buNone/>
            </a:pPr>
            <a:r>
              <a:rPr lang="mk-MK" sz="1600" b="1" u="sng" dirty="0">
                <a:latin typeface="Comic Sans MS" pitchFamily="66" charset="0"/>
              </a:rPr>
              <a:t>Раководител на одделение за анализа и следење на пензискиот систем и институционална соработка</a:t>
            </a:r>
            <a:endParaRPr lang="en-US" sz="1600" b="1" u="sng" dirty="0">
              <a:latin typeface="Comic Sans MS" pitchFamily="66" charset="0"/>
            </a:endParaRPr>
          </a:p>
          <a:p>
            <a:pPr marL="0" indent="0" algn="ctr">
              <a:spcBef>
                <a:spcPct val="0"/>
              </a:spcBef>
              <a:buNone/>
            </a:pPr>
            <a:r>
              <a:rPr lang="mk-MK" sz="1200" b="1" u="sng" dirty="0">
                <a:latin typeface="Comic Sans MS" pitchFamily="66" charset="0"/>
              </a:rPr>
              <a:t> </a:t>
            </a:r>
            <a:endParaRPr lang="en-GB" sz="1200" b="1" u="sng" dirty="0">
              <a:solidFill>
                <a:schemeClr val="tx1"/>
              </a:solidFill>
              <a:latin typeface="Comic Sans MS" pitchFamily="66" charset="0"/>
            </a:endParaRPr>
          </a:p>
          <a:p>
            <a:pPr marL="0" indent="0" algn="ctr">
              <a:spcBef>
                <a:spcPct val="0"/>
              </a:spcBef>
              <a:buNone/>
            </a:pPr>
            <a:r>
              <a:rPr lang="ru-RU" sz="2400" b="1" dirty="0">
                <a:solidFill>
                  <a:schemeClr val="tx1"/>
                </a:solidFill>
                <a:latin typeface="Comic Sans MS" pitchFamily="66" charset="0"/>
              </a:rPr>
              <a:t> </a:t>
            </a:r>
            <a:r>
              <a:rPr lang="ru-RU" sz="2400" b="1" dirty="0">
                <a:solidFill>
                  <a:srgbClr val="FFFF00"/>
                </a:solidFill>
                <a:latin typeface="Comic Sans MS" pitchFamily="66" charset="0"/>
              </a:rPr>
              <a:t>(02) 3224 229, локал 123 </a:t>
            </a:r>
          </a:p>
          <a:p>
            <a:pPr marL="0" indent="0" algn="ctr">
              <a:spcBef>
                <a:spcPct val="0"/>
              </a:spcBef>
              <a:buNone/>
            </a:pPr>
            <a:r>
              <a:rPr lang="en-GB" sz="2400" b="1" dirty="0">
                <a:solidFill>
                  <a:srgbClr val="FFFF00"/>
                </a:solidFill>
                <a:latin typeface="Comic Sans MS" panose="030F0702030302020204" pitchFamily="66" charset="0"/>
              </a:rPr>
              <a:t>marija.popovska@mapas.mk</a:t>
            </a:r>
          </a:p>
          <a:p>
            <a:pPr marL="0" indent="0" algn="ctr">
              <a:spcBef>
                <a:spcPct val="0"/>
              </a:spcBef>
              <a:buNone/>
            </a:pPr>
            <a:r>
              <a:rPr lang="ru-RU" sz="2400" b="1" dirty="0">
                <a:solidFill>
                  <a:srgbClr val="FFFF00"/>
                </a:solidFill>
                <a:latin typeface="Comic Sans MS" pitchFamily="66" charset="0"/>
              </a:rPr>
              <a:t>www.mapas.mk</a:t>
            </a:r>
            <a:endParaRPr lang="en-US" sz="2400" b="1" dirty="0">
              <a:solidFill>
                <a:srgbClr val="FFFF00"/>
              </a:solidFill>
              <a:latin typeface="Comic Sans MS" pitchFamily="66" charset="0"/>
            </a:endParaRPr>
          </a:p>
        </p:txBody>
      </p:sp>
      <p:pic>
        <p:nvPicPr>
          <p:cNvPr id="5"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5936" y="5157192"/>
            <a:ext cx="1429365" cy="1460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Tree>
    <p:extLst>
      <p:ext uri="{BB962C8B-B14F-4D97-AF65-F5344CB8AC3E}">
        <p14:creationId xmlns:p14="http://schemas.microsoft.com/office/powerpoint/2010/main" val="3929050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403533" y="348937"/>
            <a:ext cx="8002587" cy="1143000"/>
          </a:xfrm>
        </p:spPr>
        <p:txBody>
          <a:bodyPr rtlCol="0">
            <a:normAutofit fontScale="90000"/>
          </a:bodyPr>
          <a:lstStyle/>
          <a:p>
            <a:pPr eaLnBrk="1" fontAlgn="auto" hangingPunct="1">
              <a:spcAft>
                <a:spcPts val="0"/>
              </a:spcAft>
              <a:defRPr/>
            </a:pPr>
            <a:br>
              <a:rPr lang="mk-MK" b="1" dirty="0">
                <a:solidFill>
                  <a:schemeClr val="bg2">
                    <a:lumMod val="50000"/>
                  </a:schemeClr>
                </a:solidFill>
                <a:latin typeface="Comic Sans MS" pitchFamily="66" charset="0"/>
              </a:rPr>
            </a:br>
            <a:r>
              <a:rPr lang="mk-MK" sz="3300" b="1" normalizeH="1" dirty="0">
                <a:solidFill>
                  <a:srgbClr val="FFFF00"/>
                </a:solidFill>
                <a:latin typeface="Comic Sans MS" pitchFamily="66" charset="0"/>
              </a:rPr>
              <a:t>Развојот на пензискиот систем</a:t>
            </a:r>
            <a:br>
              <a:rPr lang="mk-MK" b="1" dirty="0">
                <a:solidFill>
                  <a:schemeClr val="tx2">
                    <a:lumMod val="50000"/>
                    <a:lumOff val="50000"/>
                  </a:schemeClr>
                </a:solidFill>
                <a:latin typeface="Comic Sans MS" pitchFamily="66" charset="0"/>
              </a:rPr>
            </a:br>
            <a:br>
              <a:rPr lang="mk-MK" b="1" dirty="0">
                <a:solidFill>
                  <a:schemeClr val="tx2">
                    <a:lumMod val="50000"/>
                    <a:lumOff val="50000"/>
                  </a:schemeClr>
                </a:solidFill>
                <a:latin typeface="Comic Sans MS" pitchFamily="66" charset="0"/>
              </a:rPr>
            </a:br>
            <a:endParaRPr lang="en-US" dirty="0">
              <a:solidFill>
                <a:schemeClr val="tx2">
                  <a:lumMod val="50000"/>
                  <a:lumOff val="50000"/>
                </a:schemeClr>
              </a:solidFill>
              <a:latin typeface="MAC C Swiss" pitchFamily="34" charset="0"/>
            </a:endParaRPr>
          </a:p>
        </p:txBody>
      </p:sp>
      <p:sp>
        <p:nvSpPr>
          <p:cNvPr id="19459" name="Rectangle 3"/>
          <p:cNvSpPr>
            <a:spLocks noGrp="1" noChangeArrowheads="1"/>
          </p:cNvSpPr>
          <p:nvPr>
            <p:ph idx="1"/>
          </p:nvPr>
        </p:nvSpPr>
        <p:spPr>
          <a:xfrm>
            <a:off x="3923929" y="1484784"/>
            <a:ext cx="5220072" cy="3057735"/>
          </a:xfrm>
        </p:spPr>
        <p:txBody>
          <a:bodyPr>
            <a:noAutofit/>
          </a:bodyPr>
          <a:lstStyle/>
          <a:p>
            <a:pPr marL="0" indent="0">
              <a:buClr>
                <a:schemeClr val="tx1"/>
              </a:buClr>
              <a:buSzPct val="90000"/>
              <a:buFont typeface="Wingdings" pitchFamily="2" charset="2"/>
              <a:buChar char="Ø"/>
            </a:pPr>
            <a:r>
              <a:rPr lang="mk-MK" altLang="en-US" sz="1600" b="1" dirty="0">
                <a:solidFill>
                  <a:schemeClr val="tx1"/>
                </a:solidFill>
                <a:latin typeface="Comic Sans MS" pitchFamily="66" charset="0"/>
              </a:rPr>
              <a:t>Бизмарков систем (1889 г.) кога пензиското осигурување станува дел од социјалното осигурување</a:t>
            </a:r>
          </a:p>
          <a:p>
            <a:pPr marL="0" indent="0">
              <a:buClr>
                <a:schemeClr val="tx1"/>
              </a:buClr>
              <a:buSzPct val="90000"/>
              <a:buFont typeface="Wingdings" pitchFamily="2" charset="2"/>
              <a:buChar char="Ø"/>
            </a:pPr>
            <a:r>
              <a:rPr lang="mk-MK" altLang="en-US" sz="1600" b="1" dirty="0">
                <a:solidFill>
                  <a:schemeClr val="tx1"/>
                </a:solidFill>
                <a:latin typeface="Comic Sans MS" pitchFamily="66" charset="0"/>
              </a:rPr>
              <a:t>денес живееме многу подолго одошто во времето на Бизмарк, а</a:t>
            </a:r>
            <a:r>
              <a:rPr lang="en-US" altLang="en-US" sz="1600" b="1" dirty="0">
                <a:solidFill>
                  <a:schemeClr val="tx1"/>
                </a:solidFill>
                <a:latin typeface="Comic Sans MS" pitchFamily="66" charset="0"/>
              </a:rPr>
              <a:t> </a:t>
            </a:r>
            <a:r>
              <a:rPr lang="mk-MK" altLang="en-US" sz="1600" b="1" dirty="0">
                <a:solidFill>
                  <a:schemeClr val="tx1"/>
                </a:solidFill>
                <a:latin typeface="Comic Sans MS" pitchFamily="66" charset="0"/>
              </a:rPr>
              <a:t>животниот век и понатаму ќе се зголемува</a:t>
            </a:r>
            <a:r>
              <a:rPr lang="mk-MK" altLang="en-US" sz="1600" b="1" dirty="0">
                <a:latin typeface="Comic Sans MS" pitchFamily="66" charset="0"/>
              </a:rPr>
              <a:t>, што значи ќе </a:t>
            </a:r>
            <a:r>
              <a:rPr lang="mk-MK" altLang="en-US" sz="1600" b="1" dirty="0">
                <a:solidFill>
                  <a:schemeClr val="tx1"/>
                </a:solidFill>
                <a:latin typeface="Comic Sans MS" pitchFamily="66" charset="0"/>
              </a:rPr>
              <a:t>има се повеќе стари лица, а помалку млади</a:t>
            </a:r>
          </a:p>
          <a:p>
            <a:pPr marL="0" indent="0">
              <a:buClr>
                <a:schemeClr val="tx1"/>
              </a:buClr>
              <a:buSzPct val="90000"/>
              <a:buFont typeface="Wingdings" pitchFamily="2" charset="2"/>
              <a:buChar char="Ø"/>
            </a:pPr>
            <a:r>
              <a:rPr lang="ru-RU" sz="1600" dirty="0"/>
              <a:t>„</a:t>
            </a:r>
            <a:r>
              <a:rPr lang="ru-RU" sz="1600" b="1" dirty="0">
                <a:latin typeface="Comic Sans MS" panose="030F0702030302020204" pitchFamily="66" charset="0"/>
              </a:rPr>
              <a:t>Бизмерковиот модел може и е применлив да функционира така што најмалку или минимум тројца вработени да издржуваат еден пензионер, но во 1991 година тројца вработени издржувале еден пензионер, а сега односот е околу 1,6 вработени издржуваат еден пензионер</a:t>
            </a:r>
            <a:r>
              <a:rPr lang="ru-RU" sz="1600" dirty="0">
                <a:latin typeface="Comic Sans MS" panose="030F0702030302020204" pitchFamily="66" charset="0"/>
              </a:rPr>
              <a:t>“, </a:t>
            </a:r>
            <a:endParaRPr lang="mk-MK" altLang="en-US" sz="1600" b="1" dirty="0">
              <a:solidFill>
                <a:schemeClr val="tx1"/>
              </a:solidFill>
              <a:latin typeface="Comic Sans MS" pitchFamily="66" charset="0"/>
            </a:endParaRPr>
          </a:p>
        </p:txBody>
      </p:sp>
      <p:sp>
        <p:nvSpPr>
          <p:cNvPr id="19460" name="Rectangle 2"/>
          <p:cNvSpPr>
            <a:spLocks noChangeArrowheads="1"/>
          </p:cNvSpPr>
          <p:nvPr/>
        </p:nvSpPr>
        <p:spPr bwMode="auto">
          <a:xfrm>
            <a:off x="345281" y="1484784"/>
            <a:ext cx="28082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Macedonian Helv" pitchFamily="34" charset="0"/>
              </a:defRPr>
            </a:lvl1pPr>
            <a:lvl2pPr marL="742950" indent="-285750" eaLnBrk="0" hangingPunct="0">
              <a:defRPr>
                <a:solidFill>
                  <a:schemeClr val="tx1"/>
                </a:solidFill>
                <a:latin typeface="Macedonian Helv" pitchFamily="34" charset="0"/>
              </a:defRPr>
            </a:lvl2pPr>
            <a:lvl3pPr marL="1143000" indent="-228600" eaLnBrk="0" hangingPunct="0">
              <a:defRPr>
                <a:solidFill>
                  <a:schemeClr val="tx1"/>
                </a:solidFill>
                <a:latin typeface="Macedonian Helv" pitchFamily="34" charset="0"/>
              </a:defRPr>
            </a:lvl3pPr>
            <a:lvl4pPr marL="1600200" indent="-228600" eaLnBrk="0" hangingPunct="0">
              <a:defRPr>
                <a:solidFill>
                  <a:schemeClr val="tx1"/>
                </a:solidFill>
                <a:latin typeface="Macedonian Helv" pitchFamily="34" charset="0"/>
              </a:defRPr>
            </a:lvl4pPr>
            <a:lvl5pPr marL="2057400" indent="-228600" eaLnBrk="0" hangingPunct="0">
              <a:defRPr>
                <a:solidFill>
                  <a:schemeClr val="tx1"/>
                </a:solidFill>
                <a:latin typeface="Macedonian Helv" pitchFamily="34" charset="0"/>
              </a:defRPr>
            </a:lvl5pPr>
            <a:lvl6pPr marL="2514600" indent="-228600" eaLnBrk="0" fontAlgn="base" hangingPunct="0">
              <a:spcBef>
                <a:spcPct val="0"/>
              </a:spcBef>
              <a:spcAft>
                <a:spcPct val="0"/>
              </a:spcAft>
              <a:defRPr>
                <a:solidFill>
                  <a:schemeClr val="tx1"/>
                </a:solidFill>
                <a:latin typeface="Macedonian Helv" pitchFamily="34" charset="0"/>
              </a:defRPr>
            </a:lvl6pPr>
            <a:lvl7pPr marL="2971800" indent="-228600" eaLnBrk="0" fontAlgn="base" hangingPunct="0">
              <a:spcBef>
                <a:spcPct val="0"/>
              </a:spcBef>
              <a:spcAft>
                <a:spcPct val="0"/>
              </a:spcAft>
              <a:defRPr>
                <a:solidFill>
                  <a:schemeClr val="tx1"/>
                </a:solidFill>
                <a:latin typeface="Macedonian Helv" pitchFamily="34" charset="0"/>
              </a:defRPr>
            </a:lvl7pPr>
            <a:lvl8pPr marL="3429000" indent="-228600" eaLnBrk="0" fontAlgn="base" hangingPunct="0">
              <a:spcBef>
                <a:spcPct val="0"/>
              </a:spcBef>
              <a:spcAft>
                <a:spcPct val="0"/>
              </a:spcAft>
              <a:defRPr>
                <a:solidFill>
                  <a:schemeClr val="tx1"/>
                </a:solidFill>
                <a:latin typeface="Macedonian Helv" pitchFamily="34" charset="0"/>
              </a:defRPr>
            </a:lvl8pPr>
            <a:lvl9pPr marL="3886200" indent="-228600" eaLnBrk="0" fontAlgn="base" hangingPunct="0">
              <a:spcBef>
                <a:spcPct val="0"/>
              </a:spcBef>
              <a:spcAft>
                <a:spcPct val="0"/>
              </a:spcAft>
              <a:defRPr>
                <a:solidFill>
                  <a:schemeClr val="tx1"/>
                </a:solidFill>
                <a:latin typeface="Macedonian Helv" pitchFamily="34" charset="0"/>
              </a:defRPr>
            </a:lvl9pPr>
          </a:lstStyle>
          <a:p>
            <a:pPr eaLnBrk="1" hangingPunct="1"/>
            <a:r>
              <a:rPr lang="mk-MK" altLang="en-US" sz="1400" b="1" i="1" dirty="0">
                <a:latin typeface="Comic Sans MS" pitchFamily="66" charset="0"/>
              </a:rPr>
              <a:t>Пирамиди на населението</a:t>
            </a:r>
            <a:endParaRPr lang="en-US" altLang="en-US" sz="1400" b="1" i="1" dirty="0">
              <a:latin typeface="Comic Sans MS" pitchFamily="66" charset="0"/>
            </a:endParaRPr>
          </a:p>
        </p:txBody>
      </p:sp>
      <p:sp>
        <p:nvSpPr>
          <p:cNvPr id="19461" name="TextBox 5"/>
          <p:cNvSpPr txBox="1">
            <a:spLocks noChangeArrowheads="1"/>
          </p:cNvSpPr>
          <p:nvPr/>
        </p:nvSpPr>
        <p:spPr bwMode="auto">
          <a:xfrm>
            <a:off x="179389" y="5013325"/>
            <a:ext cx="7200924"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Macedonian Helv" pitchFamily="34" charset="0"/>
              </a:defRPr>
            </a:lvl1pPr>
            <a:lvl2pPr marL="742950" indent="-285750" eaLnBrk="0" hangingPunct="0">
              <a:defRPr>
                <a:solidFill>
                  <a:schemeClr val="tx1"/>
                </a:solidFill>
                <a:latin typeface="Macedonian Helv" pitchFamily="34" charset="0"/>
              </a:defRPr>
            </a:lvl2pPr>
            <a:lvl3pPr marL="1143000" indent="-228600" eaLnBrk="0" hangingPunct="0">
              <a:defRPr>
                <a:solidFill>
                  <a:schemeClr val="tx1"/>
                </a:solidFill>
                <a:latin typeface="Macedonian Helv" pitchFamily="34" charset="0"/>
              </a:defRPr>
            </a:lvl3pPr>
            <a:lvl4pPr marL="1600200" indent="-228600" eaLnBrk="0" hangingPunct="0">
              <a:defRPr>
                <a:solidFill>
                  <a:schemeClr val="tx1"/>
                </a:solidFill>
                <a:latin typeface="Macedonian Helv" pitchFamily="34" charset="0"/>
              </a:defRPr>
            </a:lvl4pPr>
            <a:lvl5pPr marL="2057400" indent="-228600" eaLnBrk="0" hangingPunct="0">
              <a:defRPr>
                <a:solidFill>
                  <a:schemeClr val="tx1"/>
                </a:solidFill>
                <a:latin typeface="Macedonian Helv" pitchFamily="34" charset="0"/>
              </a:defRPr>
            </a:lvl5pPr>
            <a:lvl6pPr marL="2514600" indent="-228600" eaLnBrk="0" fontAlgn="base" hangingPunct="0">
              <a:spcBef>
                <a:spcPct val="0"/>
              </a:spcBef>
              <a:spcAft>
                <a:spcPct val="0"/>
              </a:spcAft>
              <a:defRPr>
                <a:solidFill>
                  <a:schemeClr val="tx1"/>
                </a:solidFill>
                <a:latin typeface="Macedonian Helv" pitchFamily="34" charset="0"/>
              </a:defRPr>
            </a:lvl6pPr>
            <a:lvl7pPr marL="2971800" indent="-228600" eaLnBrk="0" fontAlgn="base" hangingPunct="0">
              <a:spcBef>
                <a:spcPct val="0"/>
              </a:spcBef>
              <a:spcAft>
                <a:spcPct val="0"/>
              </a:spcAft>
              <a:defRPr>
                <a:solidFill>
                  <a:schemeClr val="tx1"/>
                </a:solidFill>
                <a:latin typeface="Macedonian Helv" pitchFamily="34" charset="0"/>
              </a:defRPr>
            </a:lvl7pPr>
            <a:lvl8pPr marL="3429000" indent="-228600" eaLnBrk="0" fontAlgn="base" hangingPunct="0">
              <a:spcBef>
                <a:spcPct val="0"/>
              </a:spcBef>
              <a:spcAft>
                <a:spcPct val="0"/>
              </a:spcAft>
              <a:defRPr>
                <a:solidFill>
                  <a:schemeClr val="tx1"/>
                </a:solidFill>
                <a:latin typeface="Macedonian Helv" pitchFamily="34" charset="0"/>
              </a:defRPr>
            </a:lvl8pPr>
            <a:lvl9pPr marL="3886200" indent="-228600" eaLnBrk="0" fontAlgn="base" hangingPunct="0">
              <a:spcBef>
                <a:spcPct val="0"/>
              </a:spcBef>
              <a:spcAft>
                <a:spcPct val="0"/>
              </a:spcAft>
              <a:defRPr>
                <a:solidFill>
                  <a:schemeClr val="tx1"/>
                </a:solidFill>
                <a:latin typeface="Macedonian Helv" pitchFamily="34" charset="0"/>
              </a:defRPr>
            </a:lvl9pPr>
          </a:lstStyle>
          <a:p>
            <a:pPr eaLnBrk="1" hangingPunct="1">
              <a:buClr>
                <a:schemeClr val="tx1"/>
              </a:buClr>
              <a:buSzPct val="90000"/>
              <a:buFont typeface="Wingdings" pitchFamily="2" charset="2"/>
              <a:buChar char="Ø"/>
            </a:pPr>
            <a:r>
              <a:rPr lang="mk-MK" altLang="en-US" b="1" dirty="0">
                <a:solidFill>
                  <a:srgbClr val="FFFF00"/>
                </a:solidFill>
                <a:latin typeface="Comic Sans MS" pitchFamily="66" charset="0"/>
              </a:rPr>
              <a:t>Заради овие причини во 2006 година и во Македонија се спроведе пензиска реформа и се воведе тростолбен пензиски систем, со цел намалување на ризикот од недостиг на средства за исплата на пензиите на идните пензионери</a:t>
            </a:r>
          </a:p>
          <a:p>
            <a:pPr eaLnBrk="1" hangingPunct="1">
              <a:buClr>
                <a:schemeClr val="tx1"/>
              </a:buClr>
              <a:buSzPct val="90000"/>
            </a:pPr>
            <a:r>
              <a:rPr lang="mk-MK" altLang="en-US" b="1" dirty="0">
                <a:latin typeface="Comic Sans MS" pitchFamily="66" charset="0"/>
              </a:rPr>
              <a:t>  </a:t>
            </a:r>
            <a:endParaRPr lang="en-US" altLang="en-US" b="1" dirty="0">
              <a:latin typeface="Comic Sans MS" pitchFamily="66"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3399175756"/>
              </p:ext>
            </p:extLst>
          </p:nvPr>
        </p:nvGraphicFramePr>
        <p:xfrm>
          <a:off x="179389" y="2261271"/>
          <a:ext cx="3381375" cy="1909762"/>
        </p:xfrm>
        <a:graphic>
          <a:graphicData uri="http://schemas.openxmlformats.org/drawingml/2006/table">
            <a:tbl>
              <a:tblPr/>
              <a:tblGrid>
                <a:gridCol w="1673258">
                  <a:extLst>
                    <a:ext uri="{9D8B030D-6E8A-4147-A177-3AD203B41FA5}">
                      <a16:colId xmlns:a16="http://schemas.microsoft.com/office/drawing/2014/main" val="20000"/>
                    </a:ext>
                  </a:extLst>
                </a:gridCol>
                <a:gridCol w="1708117">
                  <a:extLst>
                    <a:ext uri="{9D8B030D-6E8A-4147-A177-3AD203B41FA5}">
                      <a16:colId xmlns:a16="http://schemas.microsoft.com/office/drawing/2014/main" val="20001"/>
                    </a:ext>
                  </a:extLst>
                </a:gridCol>
              </a:tblGrid>
              <a:tr h="213428">
                <a:tc>
                  <a:txBody>
                    <a:bodyPr/>
                    <a:lstStyle/>
                    <a:p>
                      <a:pPr marL="0" marR="0" algn="ctr">
                        <a:spcBef>
                          <a:spcPts val="0"/>
                        </a:spcBef>
                        <a:spcAft>
                          <a:spcPts val="0"/>
                        </a:spcAft>
                      </a:pPr>
                      <a:r>
                        <a:rPr lang="mk-MK" sz="1400" dirty="0">
                          <a:solidFill>
                            <a:schemeClr val="accent6">
                              <a:lumMod val="75000"/>
                            </a:schemeClr>
                          </a:solidFill>
                          <a:latin typeface="StobiSerif Regular"/>
                          <a:ea typeface="Times New Roman"/>
                          <a:cs typeface="Arial"/>
                        </a:rPr>
                        <a:t>2010</a:t>
                      </a:r>
                      <a:endParaRPr lang="en-US" sz="1400" dirty="0">
                        <a:solidFill>
                          <a:schemeClr val="accent6">
                            <a:lumMod val="75000"/>
                          </a:schemeClr>
                        </a:solidFill>
                        <a:latin typeface="StobiSerif Regular"/>
                        <a:ea typeface="Times New Roman"/>
                        <a:cs typeface="Times New Roman"/>
                      </a:endParaRPr>
                    </a:p>
                  </a:txBody>
                  <a:tcPr marL="68150" marR="68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lgn="ctr">
                        <a:spcBef>
                          <a:spcPts val="0"/>
                        </a:spcBef>
                        <a:spcAft>
                          <a:spcPts val="0"/>
                        </a:spcAft>
                      </a:pPr>
                      <a:r>
                        <a:rPr lang="mk-MK" sz="1400" dirty="0">
                          <a:solidFill>
                            <a:schemeClr val="accent6">
                              <a:lumMod val="75000"/>
                            </a:schemeClr>
                          </a:solidFill>
                          <a:latin typeface="StobiSerif Regular"/>
                          <a:ea typeface="Times New Roman"/>
                          <a:cs typeface="Arial"/>
                        </a:rPr>
                        <a:t>2050</a:t>
                      </a:r>
                      <a:endParaRPr lang="en-US" sz="1400" dirty="0">
                        <a:solidFill>
                          <a:schemeClr val="accent6">
                            <a:lumMod val="75000"/>
                          </a:schemeClr>
                        </a:solidFill>
                        <a:latin typeface="StobiSerif Regular"/>
                        <a:ea typeface="Times New Roman"/>
                        <a:cs typeface="Times New Roman"/>
                      </a:endParaRPr>
                    </a:p>
                  </a:txBody>
                  <a:tcPr marL="68150" marR="68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0"/>
                  </a:ext>
                </a:extLst>
              </a:tr>
              <a:tr h="1696334">
                <a:tc>
                  <a:txBody>
                    <a:bodyPr/>
                    <a:lstStyle/>
                    <a:p>
                      <a:pPr marL="0" marR="0" algn="just">
                        <a:spcBef>
                          <a:spcPts val="0"/>
                        </a:spcBef>
                        <a:spcAft>
                          <a:spcPts val="0"/>
                        </a:spcAft>
                      </a:pPr>
                      <a:endParaRPr lang="mk-MK" sz="1000" dirty="0">
                        <a:latin typeface="StobiSerif Regular"/>
                        <a:ea typeface="Times New Roman"/>
                        <a:cs typeface="Arial"/>
                      </a:endParaRPr>
                    </a:p>
                  </a:txBody>
                  <a:tcPr marL="68150" marR="68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lgn="just">
                        <a:spcBef>
                          <a:spcPts val="0"/>
                        </a:spcBef>
                        <a:spcAft>
                          <a:spcPts val="0"/>
                        </a:spcAft>
                      </a:pPr>
                      <a:endParaRPr lang="mk-MK" sz="1000" dirty="0">
                        <a:latin typeface="StobiSerif Regular"/>
                        <a:ea typeface="Times New Roman"/>
                        <a:cs typeface="Arial"/>
                      </a:endParaRPr>
                    </a:p>
                  </a:txBody>
                  <a:tcPr marL="68150" marR="68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1"/>
                  </a:ext>
                </a:extLst>
              </a:tr>
            </a:tbl>
          </a:graphicData>
        </a:graphic>
      </p:graphicFrame>
      <p:pic>
        <p:nvPicPr>
          <p:cNvPr id="19473" name="Picture 20" descr="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932" y="2604752"/>
            <a:ext cx="1354137"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4" name="Picture 21" descr="5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4304" y="2619794"/>
            <a:ext cx="1368251" cy="1423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C:\Users\marija\AppData\Local\Microsoft\Windows\Temporary Internet Files\Content.Outlook\2Q2ZQK4D\logo_mapas_latinica.jpg">
            <a:extLst>
              <a:ext uri="{FF2B5EF4-FFF2-40B4-BE49-F238E27FC236}">
                <a16:creationId xmlns:a16="http://schemas.microsoft.com/office/drawing/2014/main" id="{D5CC416D-9021-4421-9E01-73BB18B15C0C}"/>
              </a:ext>
            </a:extLst>
          </p:cNvPr>
          <p:cNvPicPr>
            <a:picLocks noChangeAspect="1" noChangeArrowheads="1"/>
          </p:cNvPicPr>
          <p:nvPr/>
        </p:nvPicPr>
        <p:blipFill>
          <a:blip r:embed="rId4" cstate="print"/>
          <a:srcRect/>
          <a:stretch>
            <a:fillRect/>
          </a:stretch>
        </p:blipFill>
        <p:spPr bwMode="auto">
          <a:xfrm>
            <a:off x="7785275" y="5743386"/>
            <a:ext cx="1152128" cy="987125"/>
          </a:xfrm>
          <a:prstGeom prst="rect">
            <a:avLst/>
          </a:prstGeom>
          <a:noFill/>
        </p:spPr>
      </p:pic>
    </p:spTree>
    <p:extLst>
      <p:ext uri="{BB962C8B-B14F-4D97-AF65-F5344CB8AC3E}">
        <p14:creationId xmlns:p14="http://schemas.microsoft.com/office/powerpoint/2010/main" val="2255786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68313" y="404813"/>
            <a:ext cx="8269287" cy="1336675"/>
          </a:xfrm>
        </p:spPr>
        <p:txBody>
          <a:bodyPr rtlCol="0">
            <a:noAutofit/>
          </a:bodyPr>
          <a:lstStyle/>
          <a:p>
            <a:pPr algn="r" eaLnBrk="1" fontAlgn="auto" hangingPunct="1">
              <a:spcAft>
                <a:spcPts val="0"/>
              </a:spcAft>
              <a:defRPr/>
            </a:pPr>
            <a:r>
              <a:rPr lang="mk-MK" sz="3000" b="1" normalizeH="1" dirty="0">
                <a:solidFill>
                  <a:srgbClr val="FFFF00"/>
                </a:solidFill>
                <a:latin typeface="Comic Sans MS" pitchFamily="66" charset="0"/>
              </a:rPr>
              <a:t>Се грижиме за пензија преку трите пензиски столба</a:t>
            </a:r>
            <a:endParaRPr lang="en-US" sz="3000" b="1" normalizeH="1" dirty="0">
              <a:solidFill>
                <a:srgbClr val="FFFF00"/>
              </a:solidFill>
              <a:latin typeface="Comic Sans MS" pitchFamily="66" charset="0"/>
            </a:endParaRPr>
          </a:p>
        </p:txBody>
      </p:sp>
      <p:sp>
        <p:nvSpPr>
          <p:cNvPr id="20484" name="AutoShape 5"/>
          <p:cNvSpPr>
            <a:spLocks noChangeArrowheads="1"/>
          </p:cNvSpPr>
          <p:nvPr/>
        </p:nvSpPr>
        <p:spPr bwMode="auto">
          <a:xfrm>
            <a:off x="2411412" y="2133600"/>
            <a:ext cx="1728779" cy="719138"/>
          </a:xfrm>
          <a:prstGeom prst="roundRect">
            <a:avLst>
              <a:gd name="adj" fmla="val 16667"/>
            </a:avLst>
          </a:prstGeom>
          <a:blipFill>
            <a:blip r:embed="rId2" cstate="print"/>
            <a:tile tx="0" ty="0" sx="100000" sy="100000" flip="none" algn="tl"/>
          </a:blipFill>
          <a:ln w="9525">
            <a:solidFill>
              <a:srgbClr val="FF0000"/>
            </a:solidFill>
            <a:round/>
            <a:headEnd/>
            <a:tailEnd/>
          </a:ln>
        </p:spPr>
        <p:txBody>
          <a:bodyPr/>
          <a:lstStyle>
            <a:lvl1pPr eaLnBrk="0" hangingPunct="0">
              <a:defRPr>
                <a:solidFill>
                  <a:schemeClr val="tx1"/>
                </a:solidFill>
                <a:latin typeface="Macedonian Helv" pitchFamily="34" charset="0"/>
              </a:defRPr>
            </a:lvl1pPr>
            <a:lvl2pPr marL="742950" indent="-285750" eaLnBrk="0" hangingPunct="0">
              <a:defRPr>
                <a:solidFill>
                  <a:schemeClr val="tx1"/>
                </a:solidFill>
                <a:latin typeface="Macedonian Helv" pitchFamily="34" charset="0"/>
              </a:defRPr>
            </a:lvl2pPr>
            <a:lvl3pPr marL="1143000" indent="-228600" eaLnBrk="0" hangingPunct="0">
              <a:defRPr>
                <a:solidFill>
                  <a:schemeClr val="tx1"/>
                </a:solidFill>
                <a:latin typeface="Macedonian Helv" pitchFamily="34" charset="0"/>
              </a:defRPr>
            </a:lvl3pPr>
            <a:lvl4pPr marL="1600200" indent="-228600" eaLnBrk="0" hangingPunct="0">
              <a:defRPr>
                <a:solidFill>
                  <a:schemeClr val="tx1"/>
                </a:solidFill>
                <a:latin typeface="Macedonian Helv" pitchFamily="34" charset="0"/>
              </a:defRPr>
            </a:lvl4pPr>
            <a:lvl5pPr marL="2057400" indent="-228600" eaLnBrk="0" hangingPunct="0">
              <a:defRPr>
                <a:solidFill>
                  <a:schemeClr val="tx1"/>
                </a:solidFill>
                <a:latin typeface="Macedonian Helv" pitchFamily="34" charset="0"/>
              </a:defRPr>
            </a:lvl5pPr>
            <a:lvl6pPr marL="2514600" indent="-228600" eaLnBrk="0" fontAlgn="base" hangingPunct="0">
              <a:spcBef>
                <a:spcPct val="0"/>
              </a:spcBef>
              <a:spcAft>
                <a:spcPct val="0"/>
              </a:spcAft>
              <a:defRPr>
                <a:solidFill>
                  <a:schemeClr val="tx1"/>
                </a:solidFill>
                <a:latin typeface="Macedonian Helv" pitchFamily="34" charset="0"/>
              </a:defRPr>
            </a:lvl6pPr>
            <a:lvl7pPr marL="2971800" indent="-228600" eaLnBrk="0" fontAlgn="base" hangingPunct="0">
              <a:spcBef>
                <a:spcPct val="0"/>
              </a:spcBef>
              <a:spcAft>
                <a:spcPct val="0"/>
              </a:spcAft>
              <a:defRPr>
                <a:solidFill>
                  <a:schemeClr val="tx1"/>
                </a:solidFill>
                <a:latin typeface="Macedonian Helv" pitchFamily="34" charset="0"/>
              </a:defRPr>
            </a:lvl7pPr>
            <a:lvl8pPr marL="3429000" indent="-228600" eaLnBrk="0" fontAlgn="base" hangingPunct="0">
              <a:spcBef>
                <a:spcPct val="0"/>
              </a:spcBef>
              <a:spcAft>
                <a:spcPct val="0"/>
              </a:spcAft>
              <a:defRPr>
                <a:solidFill>
                  <a:schemeClr val="tx1"/>
                </a:solidFill>
                <a:latin typeface="Macedonian Helv" pitchFamily="34" charset="0"/>
              </a:defRPr>
            </a:lvl8pPr>
            <a:lvl9pPr marL="3886200" indent="-228600" eaLnBrk="0" fontAlgn="base" hangingPunct="0">
              <a:spcBef>
                <a:spcPct val="0"/>
              </a:spcBef>
              <a:spcAft>
                <a:spcPct val="0"/>
              </a:spcAft>
              <a:defRPr>
                <a:solidFill>
                  <a:schemeClr val="tx1"/>
                </a:solidFill>
                <a:latin typeface="Macedonian Helv" pitchFamily="34" charset="0"/>
              </a:defRPr>
            </a:lvl9pPr>
          </a:lstStyle>
          <a:p>
            <a:pPr algn="ctr" eaLnBrk="1" hangingPunct="1">
              <a:spcAft>
                <a:spcPts val="1000"/>
              </a:spcAft>
            </a:pPr>
            <a:r>
              <a:rPr lang="mk-MK" altLang="en-US" b="1" dirty="0">
                <a:solidFill>
                  <a:schemeClr val="bg2">
                    <a:lumMod val="75000"/>
                  </a:schemeClr>
                </a:solidFill>
                <a:latin typeface="Comic Sans MS" pitchFamily="66" charset="0"/>
              </a:rPr>
              <a:t>Пензиско      осигурување</a:t>
            </a:r>
          </a:p>
          <a:p>
            <a:pPr eaLnBrk="1" hangingPunct="1"/>
            <a:endParaRPr lang="mk-MK" altLang="en-US" dirty="0"/>
          </a:p>
        </p:txBody>
      </p:sp>
      <p:sp>
        <p:nvSpPr>
          <p:cNvPr id="20485" name="Rectangle 6"/>
          <p:cNvSpPr>
            <a:spLocks noChangeArrowheads="1"/>
          </p:cNvSpPr>
          <p:nvPr/>
        </p:nvSpPr>
        <p:spPr bwMode="auto">
          <a:xfrm>
            <a:off x="1042988" y="3068638"/>
            <a:ext cx="1803400" cy="368300"/>
          </a:xfrm>
          <a:prstGeom prst="rect">
            <a:avLst/>
          </a:prstGeom>
          <a:blipFill>
            <a:blip r:embed="rId2" cstate="print"/>
            <a:tile tx="0" ty="0" sx="100000" sy="100000" flip="none" algn="tl"/>
          </a:blipFill>
          <a:ln w="9525">
            <a:solidFill>
              <a:srgbClr val="FF0000"/>
            </a:solidFill>
            <a:miter lim="800000"/>
            <a:headEnd/>
            <a:tailEnd/>
          </a:ln>
        </p:spPr>
        <p:txBody>
          <a:bodyPr/>
          <a:lstStyle>
            <a:lvl1pPr eaLnBrk="0" hangingPunct="0">
              <a:defRPr>
                <a:solidFill>
                  <a:schemeClr val="tx1"/>
                </a:solidFill>
                <a:latin typeface="Macedonian Helv" pitchFamily="34" charset="0"/>
              </a:defRPr>
            </a:lvl1pPr>
            <a:lvl2pPr marL="742950" indent="-285750" eaLnBrk="0" hangingPunct="0">
              <a:defRPr>
                <a:solidFill>
                  <a:schemeClr val="tx1"/>
                </a:solidFill>
                <a:latin typeface="Macedonian Helv" pitchFamily="34" charset="0"/>
              </a:defRPr>
            </a:lvl2pPr>
            <a:lvl3pPr marL="1143000" indent="-228600" eaLnBrk="0" hangingPunct="0">
              <a:defRPr>
                <a:solidFill>
                  <a:schemeClr val="tx1"/>
                </a:solidFill>
                <a:latin typeface="Macedonian Helv" pitchFamily="34" charset="0"/>
              </a:defRPr>
            </a:lvl3pPr>
            <a:lvl4pPr marL="1600200" indent="-228600" eaLnBrk="0" hangingPunct="0">
              <a:defRPr>
                <a:solidFill>
                  <a:schemeClr val="tx1"/>
                </a:solidFill>
                <a:latin typeface="Macedonian Helv" pitchFamily="34" charset="0"/>
              </a:defRPr>
            </a:lvl4pPr>
            <a:lvl5pPr marL="2057400" indent="-228600" eaLnBrk="0" hangingPunct="0">
              <a:defRPr>
                <a:solidFill>
                  <a:schemeClr val="tx1"/>
                </a:solidFill>
                <a:latin typeface="Macedonian Helv" pitchFamily="34" charset="0"/>
              </a:defRPr>
            </a:lvl5pPr>
            <a:lvl6pPr marL="2514600" indent="-228600" eaLnBrk="0" fontAlgn="base" hangingPunct="0">
              <a:spcBef>
                <a:spcPct val="0"/>
              </a:spcBef>
              <a:spcAft>
                <a:spcPct val="0"/>
              </a:spcAft>
              <a:defRPr>
                <a:solidFill>
                  <a:schemeClr val="tx1"/>
                </a:solidFill>
                <a:latin typeface="Macedonian Helv" pitchFamily="34" charset="0"/>
              </a:defRPr>
            </a:lvl6pPr>
            <a:lvl7pPr marL="2971800" indent="-228600" eaLnBrk="0" fontAlgn="base" hangingPunct="0">
              <a:spcBef>
                <a:spcPct val="0"/>
              </a:spcBef>
              <a:spcAft>
                <a:spcPct val="0"/>
              </a:spcAft>
              <a:defRPr>
                <a:solidFill>
                  <a:schemeClr val="tx1"/>
                </a:solidFill>
                <a:latin typeface="Macedonian Helv" pitchFamily="34" charset="0"/>
              </a:defRPr>
            </a:lvl7pPr>
            <a:lvl8pPr marL="3429000" indent="-228600" eaLnBrk="0" fontAlgn="base" hangingPunct="0">
              <a:spcBef>
                <a:spcPct val="0"/>
              </a:spcBef>
              <a:spcAft>
                <a:spcPct val="0"/>
              </a:spcAft>
              <a:defRPr>
                <a:solidFill>
                  <a:schemeClr val="tx1"/>
                </a:solidFill>
                <a:latin typeface="Macedonian Helv" pitchFamily="34" charset="0"/>
              </a:defRPr>
            </a:lvl8pPr>
            <a:lvl9pPr marL="3886200" indent="-228600" eaLnBrk="0" fontAlgn="base" hangingPunct="0">
              <a:spcBef>
                <a:spcPct val="0"/>
              </a:spcBef>
              <a:spcAft>
                <a:spcPct val="0"/>
              </a:spcAft>
              <a:defRPr>
                <a:solidFill>
                  <a:schemeClr val="tx1"/>
                </a:solidFill>
                <a:latin typeface="Macedonian Helv" pitchFamily="34" charset="0"/>
              </a:defRPr>
            </a:lvl9pPr>
          </a:lstStyle>
          <a:p>
            <a:pPr algn="ctr" eaLnBrk="1" hangingPunct="1">
              <a:spcAft>
                <a:spcPts val="1000"/>
              </a:spcAft>
            </a:pPr>
            <a:r>
              <a:rPr lang="mk-MK" altLang="en-US" b="1" dirty="0">
                <a:solidFill>
                  <a:schemeClr val="bg2">
                    <a:lumMod val="75000"/>
                  </a:schemeClr>
                </a:solidFill>
                <a:latin typeface="Comic Sans MS" pitchFamily="66" charset="0"/>
              </a:rPr>
              <a:t>задолжително</a:t>
            </a:r>
          </a:p>
        </p:txBody>
      </p:sp>
      <p:sp>
        <p:nvSpPr>
          <p:cNvPr id="20486" name="Rectangle 7"/>
          <p:cNvSpPr>
            <a:spLocks noChangeArrowheads="1"/>
          </p:cNvSpPr>
          <p:nvPr/>
        </p:nvSpPr>
        <p:spPr bwMode="auto">
          <a:xfrm>
            <a:off x="4643438" y="3141663"/>
            <a:ext cx="1576387" cy="366712"/>
          </a:xfrm>
          <a:prstGeom prst="rect">
            <a:avLst/>
          </a:prstGeom>
          <a:blipFill>
            <a:blip r:embed="rId2" cstate="print"/>
            <a:tile tx="0" ty="0" sx="100000" sy="100000" flip="none" algn="tl"/>
          </a:blipFill>
          <a:ln w="9525">
            <a:solidFill>
              <a:srgbClr val="FF0000"/>
            </a:solidFill>
            <a:miter lim="800000"/>
            <a:headEnd/>
            <a:tailEnd/>
          </a:ln>
        </p:spPr>
        <p:txBody>
          <a:bodyPr/>
          <a:lstStyle>
            <a:lvl1pPr eaLnBrk="0" hangingPunct="0">
              <a:defRPr>
                <a:solidFill>
                  <a:schemeClr val="tx1"/>
                </a:solidFill>
                <a:latin typeface="Macedonian Helv" pitchFamily="34" charset="0"/>
              </a:defRPr>
            </a:lvl1pPr>
            <a:lvl2pPr marL="742950" indent="-285750" eaLnBrk="0" hangingPunct="0">
              <a:defRPr>
                <a:solidFill>
                  <a:schemeClr val="tx1"/>
                </a:solidFill>
                <a:latin typeface="Macedonian Helv" pitchFamily="34" charset="0"/>
              </a:defRPr>
            </a:lvl2pPr>
            <a:lvl3pPr marL="1143000" indent="-228600" eaLnBrk="0" hangingPunct="0">
              <a:defRPr>
                <a:solidFill>
                  <a:schemeClr val="tx1"/>
                </a:solidFill>
                <a:latin typeface="Macedonian Helv" pitchFamily="34" charset="0"/>
              </a:defRPr>
            </a:lvl3pPr>
            <a:lvl4pPr marL="1600200" indent="-228600" eaLnBrk="0" hangingPunct="0">
              <a:defRPr>
                <a:solidFill>
                  <a:schemeClr val="tx1"/>
                </a:solidFill>
                <a:latin typeface="Macedonian Helv" pitchFamily="34" charset="0"/>
              </a:defRPr>
            </a:lvl4pPr>
            <a:lvl5pPr marL="2057400" indent="-228600" eaLnBrk="0" hangingPunct="0">
              <a:defRPr>
                <a:solidFill>
                  <a:schemeClr val="tx1"/>
                </a:solidFill>
                <a:latin typeface="Macedonian Helv" pitchFamily="34" charset="0"/>
              </a:defRPr>
            </a:lvl5pPr>
            <a:lvl6pPr marL="2514600" indent="-228600" eaLnBrk="0" fontAlgn="base" hangingPunct="0">
              <a:spcBef>
                <a:spcPct val="0"/>
              </a:spcBef>
              <a:spcAft>
                <a:spcPct val="0"/>
              </a:spcAft>
              <a:defRPr>
                <a:solidFill>
                  <a:schemeClr val="tx1"/>
                </a:solidFill>
                <a:latin typeface="Macedonian Helv" pitchFamily="34" charset="0"/>
              </a:defRPr>
            </a:lvl6pPr>
            <a:lvl7pPr marL="2971800" indent="-228600" eaLnBrk="0" fontAlgn="base" hangingPunct="0">
              <a:spcBef>
                <a:spcPct val="0"/>
              </a:spcBef>
              <a:spcAft>
                <a:spcPct val="0"/>
              </a:spcAft>
              <a:defRPr>
                <a:solidFill>
                  <a:schemeClr val="tx1"/>
                </a:solidFill>
                <a:latin typeface="Macedonian Helv" pitchFamily="34" charset="0"/>
              </a:defRPr>
            </a:lvl7pPr>
            <a:lvl8pPr marL="3429000" indent="-228600" eaLnBrk="0" fontAlgn="base" hangingPunct="0">
              <a:spcBef>
                <a:spcPct val="0"/>
              </a:spcBef>
              <a:spcAft>
                <a:spcPct val="0"/>
              </a:spcAft>
              <a:defRPr>
                <a:solidFill>
                  <a:schemeClr val="tx1"/>
                </a:solidFill>
                <a:latin typeface="Macedonian Helv" pitchFamily="34" charset="0"/>
              </a:defRPr>
            </a:lvl8pPr>
            <a:lvl9pPr marL="3886200" indent="-228600" eaLnBrk="0" fontAlgn="base" hangingPunct="0">
              <a:spcBef>
                <a:spcPct val="0"/>
              </a:spcBef>
              <a:spcAft>
                <a:spcPct val="0"/>
              </a:spcAft>
              <a:defRPr>
                <a:solidFill>
                  <a:schemeClr val="tx1"/>
                </a:solidFill>
                <a:latin typeface="Macedonian Helv" pitchFamily="34" charset="0"/>
              </a:defRPr>
            </a:lvl9pPr>
          </a:lstStyle>
          <a:p>
            <a:pPr algn="ctr" eaLnBrk="1" hangingPunct="1">
              <a:spcAft>
                <a:spcPts val="1000"/>
              </a:spcAft>
            </a:pPr>
            <a:r>
              <a:rPr lang="mk-MK" altLang="en-US" b="1" dirty="0">
                <a:solidFill>
                  <a:schemeClr val="bg2">
                    <a:lumMod val="75000"/>
                  </a:schemeClr>
                </a:solidFill>
                <a:latin typeface="Comic Sans MS" pitchFamily="66" charset="0"/>
              </a:rPr>
              <a:t>доброволно</a:t>
            </a:r>
          </a:p>
        </p:txBody>
      </p:sp>
      <p:sp>
        <p:nvSpPr>
          <p:cNvPr id="20487" name="AutoShape 8"/>
          <p:cNvSpPr>
            <a:spLocks noChangeArrowheads="1"/>
          </p:cNvSpPr>
          <p:nvPr/>
        </p:nvSpPr>
        <p:spPr bwMode="auto">
          <a:xfrm>
            <a:off x="395288" y="3860800"/>
            <a:ext cx="1776412" cy="2305050"/>
          </a:xfrm>
          <a:prstGeom prst="roundRect">
            <a:avLst>
              <a:gd name="adj" fmla="val 16667"/>
            </a:avLst>
          </a:prstGeom>
          <a:blipFill>
            <a:blip r:embed="rId2" cstate="print"/>
            <a:tile tx="0" ty="0" sx="100000" sy="100000" flip="none" algn="tl"/>
          </a:blipFill>
          <a:ln w="9525">
            <a:solidFill>
              <a:srgbClr val="FF0000"/>
            </a:solidFill>
            <a:round/>
            <a:headEnd/>
            <a:tailEnd/>
          </a:ln>
        </p:spPr>
        <p:txBody>
          <a:bodyPr/>
          <a:lstStyle>
            <a:lvl1pPr eaLnBrk="0" hangingPunct="0">
              <a:defRPr>
                <a:solidFill>
                  <a:schemeClr val="tx1"/>
                </a:solidFill>
                <a:latin typeface="Macedonian Helv" pitchFamily="34" charset="0"/>
              </a:defRPr>
            </a:lvl1pPr>
            <a:lvl2pPr marL="742950" indent="-285750" eaLnBrk="0" hangingPunct="0">
              <a:defRPr>
                <a:solidFill>
                  <a:schemeClr val="tx1"/>
                </a:solidFill>
                <a:latin typeface="Macedonian Helv" pitchFamily="34" charset="0"/>
              </a:defRPr>
            </a:lvl2pPr>
            <a:lvl3pPr marL="1143000" indent="-228600" eaLnBrk="0" hangingPunct="0">
              <a:defRPr>
                <a:solidFill>
                  <a:schemeClr val="tx1"/>
                </a:solidFill>
                <a:latin typeface="Macedonian Helv" pitchFamily="34" charset="0"/>
              </a:defRPr>
            </a:lvl3pPr>
            <a:lvl4pPr marL="1600200" indent="-228600" eaLnBrk="0" hangingPunct="0">
              <a:defRPr>
                <a:solidFill>
                  <a:schemeClr val="tx1"/>
                </a:solidFill>
                <a:latin typeface="Macedonian Helv" pitchFamily="34" charset="0"/>
              </a:defRPr>
            </a:lvl4pPr>
            <a:lvl5pPr marL="2057400" indent="-228600" eaLnBrk="0" hangingPunct="0">
              <a:defRPr>
                <a:solidFill>
                  <a:schemeClr val="tx1"/>
                </a:solidFill>
                <a:latin typeface="Macedonian Helv" pitchFamily="34" charset="0"/>
              </a:defRPr>
            </a:lvl5pPr>
            <a:lvl6pPr marL="2514600" indent="-228600" eaLnBrk="0" fontAlgn="base" hangingPunct="0">
              <a:spcBef>
                <a:spcPct val="0"/>
              </a:spcBef>
              <a:spcAft>
                <a:spcPct val="0"/>
              </a:spcAft>
              <a:defRPr>
                <a:solidFill>
                  <a:schemeClr val="tx1"/>
                </a:solidFill>
                <a:latin typeface="Macedonian Helv" pitchFamily="34" charset="0"/>
              </a:defRPr>
            </a:lvl6pPr>
            <a:lvl7pPr marL="2971800" indent="-228600" eaLnBrk="0" fontAlgn="base" hangingPunct="0">
              <a:spcBef>
                <a:spcPct val="0"/>
              </a:spcBef>
              <a:spcAft>
                <a:spcPct val="0"/>
              </a:spcAft>
              <a:defRPr>
                <a:solidFill>
                  <a:schemeClr val="tx1"/>
                </a:solidFill>
                <a:latin typeface="Macedonian Helv" pitchFamily="34" charset="0"/>
              </a:defRPr>
            </a:lvl7pPr>
            <a:lvl8pPr marL="3429000" indent="-228600" eaLnBrk="0" fontAlgn="base" hangingPunct="0">
              <a:spcBef>
                <a:spcPct val="0"/>
              </a:spcBef>
              <a:spcAft>
                <a:spcPct val="0"/>
              </a:spcAft>
              <a:defRPr>
                <a:solidFill>
                  <a:schemeClr val="tx1"/>
                </a:solidFill>
                <a:latin typeface="Macedonian Helv" pitchFamily="34" charset="0"/>
              </a:defRPr>
            </a:lvl8pPr>
            <a:lvl9pPr marL="3886200" indent="-228600" eaLnBrk="0" fontAlgn="base" hangingPunct="0">
              <a:spcBef>
                <a:spcPct val="0"/>
              </a:spcBef>
              <a:spcAft>
                <a:spcPct val="0"/>
              </a:spcAft>
              <a:defRPr>
                <a:solidFill>
                  <a:schemeClr val="tx1"/>
                </a:solidFill>
                <a:latin typeface="Macedonian Helv" pitchFamily="34" charset="0"/>
              </a:defRPr>
            </a:lvl9pPr>
          </a:lstStyle>
          <a:p>
            <a:pPr algn="ctr" eaLnBrk="1" hangingPunct="1">
              <a:spcAft>
                <a:spcPts val="1000"/>
              </a:spcAft>
            </a:pPr>
            <a:r>
              <a:rPr lang="mk-MK" altLang="en-US" sz="1600" b="1" dirty="0">
                <a:solidFill>
                  <a:schemeClr val="bg2">
                    <a:lumMod val="75000"/>
                  </a:schemeClr>
                </a:solidFill>
                <a:latin typeface="Comic Sans MS" pitchFamily="66" charset="0"/>
              </a:rPr>
              <a:t>Фонд на пензиско и инвалидско осигурување на Македонија - ФПИОСМ</a:t>
            </a:r>
          </a:p>
        </p:txBody>
      </p:sp>
      <p:sp>
        <p:nvSpPr>
          <p:cNvPr id="20488" name="AutoShape 9"/>
          <p:cNvSpPr>
            <a:spLocks noChangeArrowheads="1"/>
          </p:cNvSpPr>
          <p:nvPr/>
        </p:nvSpPr>
        <p:spPr bwMode="auto">
          <a:xfrm>
            <a:off x="2411413" y="3860800"/>
            <a:ext cx="2232025" cy="2305050"/>
          </a:xfrm>
          <a:prstGeom prst="roundRect">
            <a:avLst>
              <a:gd name="adj" fmla="val 16667"/>
            </a:avLst>
          </a:prstGeom>
          <a:blipFill>
            <a:blip r:embed="rId2" cstate="print"/>
            <a:tile tx="0" ty="0" sx="100000" sy="100000" flip="none" algn="tl"/>
          </a:blipFill>
          <a:ln w="9525">
            <a:solidFill>
              <a:srgbClr val="FF0000"/>
            </a:solidFill>
            <a:round/>
            <a:headEnd/>
            <a:tailEnd/>
          </a:ln>
        </p:spPr>
        <p:txBody>
          <a:bodyPr/>
          <a:lstStyle>
            <a:lvl1pPr eaLnBrk="0" hangingPunct="0">
              <a:defRPr>
                <a:solidFill>
                  <a:schemeClr val="tx1"/>
                </a:solidFill>
                <a:latin typeface="Macedonian Helv" pitchFamily="34" charset="0"/>
              </a:defRPr>
            </a:lvl1pPr>
            <a:lvl2pPr marL="742950" indent="-285750" eaLnBrk="0" hangingPunct="0">
              <a:defRPr>
                <a:solidFill>
                  <a:schemeClr val="tx1"/>
                </a:solidFill>
                <a:latin typeface="Macedonian Helv" pitchFamily="34" charset="0"/>
              </a:defRPr>
            </a:lvl2pPr>
            <a:lvl3pPr marL="1143000" indent="-228600" eaLnBrk="0" hangingPunct="0">
              <a:defRPr>
                <a:solidFill>
                  <a:schemeClr val="tx1"/>
                </a:solidFill>
                <a:latin typeface="Macedonian Helv" pitchFamily="34" charset="0"/>
              </a:defRPr>
            </a:lvl3pPr>
            <a:lvl4pPr marL="1600200" indent="-228600" eaLnBrk="0" hangingPunct="0">
              <a:defRPr>
                <a:solidFill>
                  <a:schemeClr val="tx1"/>
                </a:solidFill>
                <a:latin typeface="Macedonian Helv" pitchFamily="34" charset="0"/>
              </a:defRPr>
            </a:lvl4pPr>
            <a:lvl5pPr marL="2057400" indent="-228600" eaLnBrk="0" hangingPunct="0">
              <a:defRPr>
                <a:solidFill>
                  <a:schemeClr val="tx1"/>
                </a:solidFill>
                <a:latin typeface="Macedonian Helv" pitchFamily="34" charset="0"/>
              </a:defRPr>
            </a:lvl5pPr>
            <a:lvl6pPr marL="2514600" indent="-228600" eaLnBrk="0" fontAlgn="base" hangingPunct="0">
              <a:spcBef>
                <a:spcPct val="0"/>
              </a:spcBef>
              <a:spcAft>
                <a:spcPct val="0"/>
              </a:spcAft>
              <a:defRPr>
                <a:solidFill>
                  <a:schemeClr val="tx1"/>
                </a:solidFill>
                <a:latin typeface="Macedonian Helv" pitchFamily="34" charset="0"/>
              </a:defRPr>
            </a:lvl6pPr>
            <a:lvl7pPr marL="2971800" indent="-228600" eaLnBrk="0" fontAlgn="base" hangingPunct="0">
              <a:spcBef>
                <a:spcPct val="0"/>
              </a:spcBef>
              <a:spcAft>
                <a:spcPct val="0"/>
              </a:spcAft>
              <a:defRPr>
                <a:solidFill>
                  <a:schemeClr val="tx1"/>
                </a:solidFill>
                <a:latin typeface="Macedonian Helv" pitchFamily="34" charset="0"/>
              </a:defRPr>
            </a:lvl7pPr>
            <a:lvl8pPr marL="3429000" indent="-228600" eaLnBrk="0" fontAlgn="base" hangingPunct="0">
              <a:spcBef>
                <a:spcPct val="0"/>
              </a:spcBef>
              <a:spcAft>
                <a:spcPct val="0"/>
              </a:spcAft>
              <a:defRPr>
                <a:solidFill>
                  <a:schemeClr val="tx1"/>
                </a:solidFill>
                <a:latin typeface="Macedonian Helv" pitchFamily="34" charset="0"/>
              </a:defRPr>
            </a:lvl8pPr>
            <a:lvl9pPr marL="3886200" indent="-228600" eaLnBrk="0" fontAlgn="base" hangingPunct="0">
              <a:spcBef>
                <a:spcPct val="0"/>
              </a:spcBef>
              <a:spcAft>
                <a:spcPct val="0"/>
              </a:spcAft>
              <a:defRPr>
                <a:solidFill>
                  <a:schemeClr val="tx1"/>
                </a:solidFill>
                <a:latin typeface="Macedonian Helv" pitchFamily="34" charset="0"/>
              </a:defRPr>
            </a:lvl9pPr>
          </a:lstStyle>
          <a:p>
            <a:pPr algn="ctr" eaLnBrk="1" hangingPunct="1">
              <a:spcAft>
                <a:spcPts val="1000"/>
              </a:spcAft>
            </a:pPr>
            <a:r>
              <a:rPr lang="mk-MK" altLang="en-US" sz="1500" b="1" dirty="0">
                <a:solidFill>
                  <a:schemeClr val="bg2">
                    <a:lumMod val="75000"/>
                  </a:schemeClr>
                </a:solidFill>
                <a:latin typeface="Comic Sans MS" pitchFamily="66" charset="0"/>
              </a:rPr>
              <a:t>Задолжителни приватни пензиски фондови - дел од платата се одвојува во задолжителен приватен пензиски фонд што ти го одбираш</a:t>
            </a:r>
          </a:p>
        </p:txBody>
      </p:sp>
      <p:sp>
        <p:nvSpPr>
          <p:cNvPr id="20490" name="TextBox 11"/>
          <p:cNvSpPr txBox="1">
            <a:spLocks noChangeArrowheads="1"/>
          </p:cNvSpPr>
          <p:nvPr/>
        </p:nvSpPr>
        <p:spPr bwMode="auto">
          <a:xfrm>
            <a:off x="684213" y="6237288"/>
            <a:ext cx="100806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Macedonian Helv" pitchFamily="34" charset="0"/>
              </a:defRPr>
            </a:lvl1pPr>
            <a:lvl2pPr marL="742950" indent="-285750" eaLnBrk="0" hangingPunct="0">
              <a:defRPr>
                <a:solidFill>
                  <a:schemeClr val="tx1"/>
                </a:solidFill>
                <a:latin typeface="Macedonian Helv" pitchFamily="34" charset="0"/>
              </a:defRPr>
            </a:lvl2pPr>
            <a:lvl3pPr marL="1143000" indent="-228600" eaLnBrk="0" hangingPunct="0">
              <a:defRPr>
                <a:solidFill>
                  <a:schemeClr val="tx1"/>
                </a:solidFill>
                <a:latin typeface="Macedonian Helv" pitchFamily="34" charset="0"/>
              </a:defRPr>
            </a:lvl3pPr>
            <a:lvl4pPr marL="1600200" indent="-228600" eaLnBrk="0" hangingPunct="0">
              <a:defRPr>
                <a:solidFill>
                  <a:schemeClr val="tx1"/>
                </a:solidFill>
                <a:latin typeface="Macedonian Helv" pitchFamily="34" charset="0"/>
              </a:defRPr>
            </a:lvl4pPr>
            <a:lvl5pPr marL="2057400" indent="-228600" eaLnBrk="0" hangingPunct="0">
              <a:defRPr>
                <a:solidFill>
                  <a:schemeClr val="tx1"/>
                </a:solidFill>
                <a:latin typeface="Macedonian Helv" pitchFamily="34" charset="0"/>
              </a:defRPr>
            </a:lvl5pPr>
            <a:lvl6pPr marL="2514600" indent="-228600" eaLnBrk="0" fontAlgn="base" hangingPunct="0">
              <a:spcBef>
                <a:spcPct val="0"/>
              </a:spcBef>
              <a:spcAft>
                <a:spcPct val="0"/>
              </a:spcAft>
              <a:defRPr>
                <a:solidFill>
                  <a:schemeClr val="tx1"/>
                </a:solidFill>
                <a:latin typeface="Macedonian Helv" pitchFamily="34" charset="0"/>
              </a:defRPr>
            </a:lvl6pPr>
            <a:lvl7pPr marL="2971800" indent="-228600" eaLnBrk="0" fontAlgn="base" hangingPunct="0">
              <a:spcBef>
                <a:spcPct val="0"/>
              </a:spcBef>
              <a:spcAft>
                <a:spcPct val="0"/>
              </a:spcAft>
              <a:defRPr>
                <a:solidFill>
                  <a:schemeClr val="tx1"/>
                </a:solidFill>
                <a:latin typeface="Macedonian Helv" pitchFamily="34" charset="0"/>
              </a:defRPr>
            </a:lvl7pPr>
            <a:lvl8pPr marL="3429000" indent="-228600" eaLnBrk="0" fontAlgn="base" hangingPunct="0">
              <a:spcBef>
                <a:spcPct val="0"/>
              </a:spcBef>
              <a:spcAft>
                <a:spcPct val="0"/>
              </a:spcAft>
              <a:defRPr>
                <a:solidFill>
                  <a:schemeClr val="tx1"/>
                </a:solidFill>
                <a:latin typeface="Macedonian Helv" pitchFamily="34" charset="0"/>
              </a:defRPr>
            </a:lvl8pPr>
            <a:lvl9pPr marL="3886200" indent="-228600" eaLnBrk="0" fontAlgn="base" hangingPunct="0">
              <a:spcBef>
                <a:spcPct val="0"/>
              </a:spcBef>
              <a:spcAft>
                <a:spcPct val="0"/>
              </a:spcAft>
              <a:defRPr>
                <a:solidFill>
                  <a:schemeClr val="tx1"/>
                </a:solidFill>
                <a:latin typeface="Macedonian Helv" pitchFamily="34" charset="0"/>
              </a:defRPr>
            </a:lvl9pPr>
          </a:lstStyle>
          <a:p>
            <a:pPr eaLnBrk="1" hangingPunct="1"/>
            <a:r>
              <a:rPr lang="en-US" altLang="en-US" sz="1700" b="1" dirty="0">
                <a:latin typeface="Comic Sans MS" pitchFamily="66" charset="0"/>
              </a:rPr>
              <a:t>I </a:t>
            </a:r>
            <a:r>
              <a:rPr lang="mk-MK" altLang="en-US" sz="1700" b="1" dirty="0">
                <a:latin typeface="Comic Sans MS" pitchFamily="66" charset="0"/>
              </a:rPr>
              <a:t>столб</a:t>
            </a:r>
          </a:p>
        </p:txBody>
      </p:sp>
      <p:sp>
        <p:nvSpPr>
          <p:cNvPr id="20491" name="TextBox 12"/>
          <p:cNvSpPr txBox="1">
            <a:spLocks noChangeArrowheads="1"/>
          </p:cNvSpPr>
          <p:nvPr/>
        </p:nvSpPr>
        <p:spPr bwMode="auto">
          <a:xfrm>
            <a:off x="2987675" y="6237288"/>
            <a:ext cx="1152525"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Macedonian Helv" pitchFamily="34" charset="0"/>
              </a:defRPr>
            </a:lvl1pPr>
            <a:lvl2pPr marL="742950" indent="-285750" eaLnBrk="0" hangingPunct="0">
              <a:defRPr>
                <a:solidFill>
                  <a:schemeClr val="tx1"/>
                </a:solidFill>
                <a:latin typeface="Macedonian Helv" pitchFamily="34" charset="0"/>
              </a:defRPr>
            </a:lvl2pPr>
            <a:lvl3pPr marL="1143000" indent="-228600" eaLnBrk="0" hangingPunct="0">
              <a:defRPr>
                <a:solidFill>
                  <a:schemeClr val="tx1"/>
                </a:solidFill>
                <a:latin typeface="Macedonian Helv" pitchFamily="34" charset="0"/>
              </a:defRPr>
            </a:lvl3pPr>
            <a:lvl4pPr marL="1600200" indent="-228600" eaLnBrk="0" hangingPunct="0">
              <a:defRPr>
                <a:solidFill>
                  <a:schemeClr val="tx1"/>
                </a:solidFill>
                <a:latin typeface="Macedonian Helv" pitchFamily="34" charset="0"/>
              </a:defRPr>
            </a:lvl4pPr>
            <a:lvl5pPr marL="2057400" indent="-228600" eaLnBrk="0" hangingPunct="0">
              <a:defRPr>
                <a:solidFill>
                  <a:schemeClr val="tx1"/>
                </a:solidFill>
                <a:latin typeface="Macedonian Helv" pitchFamily="34" charset="0"/>
              </a:defRPr>
            </a:lvl5pPr>
            <a:lvl6pPr marL="2514600" indent="-228600" eaLnBrk="0" fontAlgn="base" hangingPunct="0">
              <a:spcBef>
                <a:spcPct val="0"/>
              </a:spcBef>
              <a:spcAft>
                <a:spcPct val="0"/>
              </a:spcAft>
              <a:defRPr>
                <a:solidFill>
                  <a:schemeClr val="tx1"/>
                </a:solidFill>
                <a:latin typeface="Macedonian Helv" pitchFamily="34" charset="0"/>
              </a:defRPr>
            </a:lvl6pPr>
            <a:lvl7pPr marL="2971800" indent="-228600" eaLnBrk="0" fontAlgn="base" hangingPunct="0">
              <a:spcBef>
                <a:spcPct val="0"/>
              </a:spcBef>
              <a:spcAft>
                <a:spcPct val="0"/>
              </a:spcAft>
              <a:defRPr>
                <a:solidFill>
                  <a:schemeClr val="tx1"/>
                </a:solidFill>
                <a:latin typeface="Macedonian Helv" pitchFamily="34" charset="0"/>
              </a:defRPr>
            </a:lvl7pPr>
            <a:lvl8pPr marL="3429000" indent="-228600" eaLnBrk="0" fontAlgn="base" hangingPunct="0">
              <a:spcBef>
                <a:spcPct val="0"/>
              </a:spcBef>
              <a:spcAft>
                <a:spcPct val="0"/>
              </a:spcAft>
              <a:defRPr>
                <a:solidFill>
                  <a:schemeClr val="tx1"/>
                </a:solidFill>
                <a:latin typeface="Macedonian Helv" pitchFamily="34" charset="0"/>
              </a:defRPr>
            </a:lvl8pPr>
            <a:lvl9pPr marL="3886200" indent="-228600" eaLnBrk="0" fontAlgn="base" hangingPunct="0">
              <a:spcBef>
                <a:spcPct val="0"/>
              </a:spcBef>
              <a:spcAft>
                <a:spcPct val="0"/>
              </a:spcAft>
              <a:defRPr>
                <a:solidFill>
                  <a:schemeClr val="tx1"/>
                </a:solidFill>
                <a:latin typeface="Macedonian Helv" pitchFamily="34" charset="0"/>
              </a:defRPr>
            </a:lvl9pPr>
          </a:lstStyle>
          <a:p>
            <a:pPr eaLnBrk="1" hangingPunct="1"/>
            <a:r>
              <a:rPr lang="en-US" altLang="en-US" sz="1700" b="1" dirty="0">
                <a:latin typeface="Comic Sans MS" pitchFamily="66" charset="0"/>
              </a:rPr>
              <a:t>II </a:t>
            </a:r>
            <a:r>
              <a:rPr lang="mk-MK" altLang="en-US" sz="1700" b="1" dirty="0">
                <a:latin typeface="Comic Sans MS" pitchFamily="66" charset="0"/>
              </a:rPr>
              <a:t>столб</a:t>
            </a:r>
          </a:p>
        </p:txBody>
      </p:sp>
      <p:sp>
        <p:nvSpPr>
          <p:cNvPr id="20492" name="TextBox 13"/>
          <p:cNvSpPr txBox="1">
            <a:spLocks noChangeArrowheads="1"/>
          </p:cNvSpPr>
          <p:nvPr/>
        </p:nvSpPr>
        <p:spPr bwMode="auto">
          <a:xfrm>
            <a:off x="5364163" y="6237288"/>
            <a:ext cx="1368425"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Macedonian Helv" pitchFamily="34" charset="0"/>
              </a:defRPr>
            </a:lvl1pPr>
            <a:lvl2pPr marL="742950" indent="-285750" eaLnBrk="0" hangingPunct="0">
              <a:defRPr>
                <a:solidFill>
                  <a:schemeClr val="tx1"/>
                </a:solidFill>
                <a:latin typeface="Macedonian Helv" pitchFamily="34" charset="0"/>
              </a:defRPr>
            </a:lvl2pPr>
            <a:lvl3pPr marL="1143000" indent="-228600" eaLnBrk="0" hangingPunct="0">
              <a:defRPr>
                <a:solidFill>
                  <a:schemeClr val="tx1"/>
                </a:solidFill>
                <a:latin typeface="Macedonian Helv" pitchFamily="34" charset="0"/>
              </a:defRPr>
            </a:lvl3pPr>
            <a:lvl4pPr marL="1600200" indent="-228600" eaLnBrk="0" hangingPunct="0">
              <a:defRPr>
                <a:solidFill>
                  <a:schemeClr val="tx1"/>
                </a:solidFill>
                <a:latin typeface="Macedonian Helv" pitchFamily="34" charset="0"/>
              </a:defRPr>
            </a:lvl4pPr>
            <a:lvl5pPr marL="2057400" indent="-228600" eaLnBrk="0" hangingPunct="0">
              <a:defRPr>
                <a:solidFill>
                  <a:schemeClr val="tx1"/>
                </a:solidFill>
                <a:latin typeface="Macedonian Helv" pitchFamily="34" charset="0"/>
              </a:defRPr>
            </a:lvl5pPr>
            <a:lvl6pPr marL="2514600" indent="-228600" eaLnBrk="0" fontAlgn="base" hangingPunct="0">
              <a:spcBef>
                <a:spcPct val="0"/>
              </a:spcBef>
              <a:spcAft>
                <a:spcPct val="0"/>
              </a:spcAft>
              <a:defRPr>
                <a:solidFill>
                  <a:schemeClr val="tx1"/>
                </a:solidFill>
                <a:latin typeface="Macedonian Helv" pitchFamily="34" charset="0"/>
              </a:defRPr>
            </a:lvl6pPr>
            <a:lvl7pPr marL="2971800" indent="-228600" eaLnBrk="0" fontAlgn="base" hangingPunct="0">
              <a:spcBef>
                <a:spcPct val="0"/>
              </a:spcBef>
              <a:spcAft>
                <a:spcPct val="0"/>
              </a:spcAft>
              <a:defRPr>
                <a:solidFill>
                  <a:schemeClr val="tx1"/>
                </a:solidFill>
                <a:latin typeface="Macedonian Helv" pitchFamily="34" charset="0"/>
              </a:defRPr>
            </a:lvl7pPr>
            <a:lvl8pPr marL="3429000" indent="-228600" eaLnBrk="0" fontAlgn="base" hangingPunct="0">
              <a:spcBef>
                <a:spcPct val="0"/>
              </a:spcBef>
              <a:spcAft>
                <a:spcPct val="0"/>
              </a:spcAft>
              <a:defRPr>
                <a:solidFill>
                  <a:schemeClr val="tx1"/>
                </a:solidFill>
                <a:latin typeface="Macedonian Helv" pitchFamily="34" charset="0"/>
              </a:defRPr>
            </a:lvl8pPr>
            <a:lvl9pPr marL="3886200" indent="-228600" eaLnBrk="0" fontAlgn="base" hangingPunct="0">
              <a:spcBef>
                <a:spcPct val="0"/>
              </a:spcBef>
              <a:spcAft>
                <a:spcPct val="0"/>
              </a:spcAft>
              <a:defRPr>
                <a:solidFill>
                  <a:schemeClr val="tx1"/>
                </a:solidFill>
                <a:latin typeface="Macedonian Helv" pitchFamily="34" charset="0"/>
              </a:defRPr>
            </a:lvl9pPr>
          </a:lstStyle>
          <a:p>
            <a:pPr eaLnBrk="1" hangingPunct="1"/>
            <a:r>
              <a:rPr lang="en-US" altLang="en-US" sz="1700" b="1" dirty="0">
                <a:latin typeface="Comic Sans MS" pitchFamily="66" charset="0"/>
              </a:rPr>
              <a:t>III </a:t>
            </a:r>
            <a:r>
              <a:rPr lang="mk-MK" altLang="en-US" sz="1700" b="1" dirty="0">
                <a:latin typeface="Comic Sans MS" pitchFamily="66" charset="0"/>
              </a:rPr>
              <a:t>столб</a:t>
            </a:r>
          </a:p>
        </p:txBody>
      </p:sp>
      <p:cxnSp>
        <p:nvCxnSpPr>
          <p:cNvPr id="16" name="Straight Connector 15"/>
          <p:cNvCxnSpPr/>
          <p:nvPr/>
        </p:nvCxnSpPr>
        <p:spPr>
          <a:xfrm flipH="1">
            <a:off x="1547813" y="2420938"/>
            <a:ext cx="863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1547813" y="2420938"/>
            <a:ext cx="0" cy="6477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1547813" y="3429000"/>
            <a:ext cx="0" cy="431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2843213" y="3284538"/>
            <a:ext cx="43338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3276600" y="3284538"/>
            <a:ext cx="0" cy="5762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4067175" y="2420938"/>
            <a:ext cx="158432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5651500" y="2420938"/>
            <a:ext cx="0" cy="7207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5651500" y="3500438"/>
            <a:ext cx="0" cy="3603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489" name="AutoShape 10"/>
          <p:cNvSpPr>
            <a:spLocks noChangeArrowheads="1"/>
          </p:cNvSpPr>
          <p:nvPr/>
        </p:nvSpPr>
        <p:spPr bwMode="auto">
          <a:xfrm>
            <a:off x="5003800" y="3860800"/>
            <a:ext cx="1898650" cy="2305050"/>
          </a:xfrm>
          <a:prstGeom prst="roundRect">
            <a:avLst>
              <a:gd name="adj" fmla="val 16667"/>
            </a:avLst>
          </a:prstGeom>
          <a:blipFill>
            <a:blip r:embed="rId2" cstate="print"/>
            <a:tile tx="0" ty="0" sx="100000" sy="100000" flip="none" algn="tl"/>
          </a:blipFill>
          <a:ln w="9525">
            <a:solidFill>
              <a:srgbClr val="FF0000"/>
            </a:solidFill>
            <a:round/>
            <a:headEnd/>
            <a:tailEnd/>
          </a:ln>
        </p:spPr>
        <p:txBody>
          <a:bodyPr/>
          <a:lstStyle>
            <a:lvl1pPr eaLnBrk="0" hangingPunct="0">
              <a:defRPr>
                <a:solidFill>
                  <a:schemeClr val="tx1"/>
                </a:solidFill>
                <a:latin typeface="Macedonian Helv" pitchFamily="34" charset="0"/>
              </a:defRPr>
            </a:lvl1pPr>
            <a:lvl2pPr marL="742950" indent="-285750" eaLnBrk="0" hangingPunct="0">
              <a:defRPr>
                <a:solidFill>
                  <a:schemeClr val="tx1"/>
                </a:solidFill>
                <a:latin typeface="Macedonian Helv" pitchFamily="34" charset="0"/>
              </a:defRPr>
            </a:lvl2pPr>
            <a:lvl3pPr marL="1143000" indent="-228600" eaLnBrk="0" hangingPunct="0">
              <a:defRPr>
                <a:solidFill>
                  <a:schemeClr val="tx1"/>
                </a:solidFill>
                <a:latin typeface="Macedonian Helv" pitchFamily="34" charset="0"/>
              </a:defRPr>
            </a:lvl3pPr>
            <a:lvl4pPr marL="1600200" indent="-228600" eaLnBrk="0" hangingPunct="0">
              <a:defRPr>
                <a:solidFill>
                  <a:schemeClr val="tx1"/>
                </a:solidFill>
                <a:latin typeface="Macedonian Helv" pitchFamily="34" charset="0"/>
              </a:defRPr>
            </a:lvl4pPr>
            <a:lvl5pPr marL="2057400" indent="-228600" eaLnBrk="0" hangingPunct="0">
              <a:defRPr>
                <a:solidFill>
                  <a:schemeClr val="tx1"/>
                </a:solidFill>
                <a:latin typeface="Macedonian Helv" pitchFamily="34" charset="0"/>
              </a:defRPr>
            </a:lvl5pPr>
            <a:lvl6pPr marL="2514600" indent="-228600" eaLnBrk="0" fontAlgn="base" hangingPunct="0">
              <a:spcBef>
                <a:spcPct val="0"/>
              </a:spcBef>
              <a:spcAft>
                <a:spcPct val="0"/>
              </a:spcAft>
              <a:defRPr>
                <a:solidFill>
                  <a:schemeClr val="tx1"/>
                </a:solidFill>
                <a:latin typeface="Macedonian Helv" pitchFamily="34" charset="0"/>
              </a:defRPr>
            </a:lvl6pPr>
            <a:lvl7pPr marL="2971800" indent="-228600" eaLnBrk="0" fontAlgn="base" hangingPunct="0">
              <a:spcBef>
                <a:spcPct val="0"/>
              </a:spcBef>
              <a:spcAft>
                <a:spcPct val="0"/>
              </a:spcAft>
              <a:defRPr>
                <a:solidFill>
                  <a:schemeClr val="tx1"/>
                </a:solidFill>
                <a:latin typeface="Macedonian Helv" pitchFamily="34" charset="0"/>
              </a:defRPr>
            </a:lvl7pPr>
            <a:lvl8pPr marL="3429000" indent="-228600" eaLnBrk="0" fontAlgn="base" hangingPunct="0">
              <a:spcBef>
                <a:spcPct val="0"/>
              </a:spcBef>
              <a:spcAft>
                <a:spcPct val="0"/>
              </a:spcAft>
              <a:defRPr>
                <a:solidFill>
                  <a:schemeClr val="tx1"/>
                </a:solidFill>
                <a:latin typeface="Macedonian Helv" pitchFamily="34" charset="0"/>
              </a:defRPr>
            </a:lvl8pPr>
            <a:lvl9pPr marL="3886200" indent="-228600" eaLnBrk="0" fontAlgn="base" hangingPunct="0">
              <a:spcBef>
                <a:spcPct val="0"/>
              </a:spcBef>
              <a:spcAft>
                <a:spcPct val="0"/>
              </a:spcAft>
              <a:defRPr>
                <a:solidFill>
                  <a:schemeClr val="tx1"/>
                </a:solidFill>
                <a:latin typeface="Macedonian Helv" pitchFamily="34" charset="0"/>
              </a:defRPr>
            </a:lvl9pPr>
          </a:lstStyle>
          <a:p>
            <a:pPr algn="ctr" eaLnBrk="1" hangingPunct="1">
              <a:spcAft>
                <a:spcPts val="1000"/>
              </a:spcAft>
            </a:pPr>
            <a:r>
              <a:rPr lang="mk-MK" altLang="en-US" sz="1600" b="1" dirty="0">
                <a:solidFill>
                  <a:schemeClr val="bg2">
                    <a:lumMod val="75000"/>
                  </a:schemeClr>
                </a:solidFill>
                <a:latin typeface="Comic Sans MS" pitchFamily="66" charset="0"/>
              </a:rPr>
              <a:t>Доброволни  приватни пензиски фондови - доброволни уплати на придонес</a:t>
            </a:r>
          </a:p>
        </p:txBody>
      </p:sp>
      <p:pic>
        <p:nvPicPr>
          <p:cNvPr id="22" name="Picture 2" descr="C:\Users\marija\AppData\Local\Microsoft\Windows\Temporary Internet Files\Content.Outlook\2Q2ZQK4D\logo_mapas_latinica.jpg">
            <a:extLst>
              <a:ext uri="{FF2B5EF4-FFF2-40B4-BE49-F238E27FC236}">
                <a16:creationId xmlns:a16="http://schemas.microsoft.com/office/drawing/2014/main" id="{B6C51C22-82F9-4538-A1F1-9911554E01DA}"/>
              </a:ext>
            </a:extLst>
          </p:cNvPr>
          <p:cNvPicPr>
            <a:picLocks noChangeAspect="1" noChangeArrowheads="1"/>
          </p:cNvPicPr>
          <p:nvPr/>
        </p:nvPicPr>
        <p:blipFill>
          <a:blip r:embed="rId3" cstate="print"/>
          <a:srcRect/>
          <a:stretch>
            <a:fillRect/>
          </a:stretch>
        </p:blipFill>
        <p:spPr bwMode="auto">
          <a:xfrm>
            <a:off x="7740352" y="5672287"/>
            <a:ext cx="1152128" cy="987125"/>
          </a:xfrm>
          <a:prstGeom prst="rect">
            <a:avLst/>
          </a:prstGeom>
          <a:noFill/>
        </p:spPr>
      </p:pic>
    </p:spTree>
    <p:extLst>
      <p:ext uri="{BB962C8B-B14F-4D97-AF65-F5344CB8AC3E}">
        <p14:creationId xmlns:p14="http://schemas.microsoft.com/office/powerpoint/2010/main" val="1616861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8313" y="476250"/>
            <a:ext cx="7931150" cy="1143000"/>
          </a:xfrm>
        </p:spPr>
        <p:txBody>
          <a:bodyPr rtlCol="0">
            <a:noAutofit/>
          </a:bodyPr>
          <a:lstStyle/>
          <a:p>
            <a:pPr eaLnBrk="1" fontAlgn="auto" hangingPunct="1">
              <a:spcAft>
                <a:spcPts val="0"/>
              </a:spcAft>
              <a:defRPr/>
            </a:pPr>
            <a:r>
              <a:rPr lang="mk-MK" sz="3000" b="1" normalizeH="1" dirty="0">
                <a:solidFill>
                  <a:srgbClr val="FFFF00"/>
                </a:solidFill>
                <a:latin typeface="Comic Sans MS" pitchFamily="66" charset="0"/>
              </a:rPr>
              <a:t>Која е разликата меѓу столбовите</a:t>
            </a:r>
            <a:endParaRPr lang="en-US" sz="3000" b="1" normalizeH="1" dirty="0">
              <a:solidFill>
                <a:srgbClr val="FFFF00"/>
              </a:solidFill>
              <a:latin typeface="Comic Sans MS" pitchFamily="66" charset="0"/>
            </a:endParaRPr>
          </a:p>
        </p:txBody>
      </p:sp>
      <p:sp>
        <p:nvSpPr>
          <p:cNvPr id="21507" name="Rectangle 3"/>
          <p:cNvSpPr>
            <a:spLocks noGrp="1" noChangeArrowheads="1"/>
          </p:cNvSpPr>
          <p:nvPr>
            <p:ph idx="1"/>
          </p:nvPr>
        </p:nvSpPr>
        <p:spPr>
          <a:xfrm>
            <a:off x="184944" y="1556793"/>
            <a:ext cx="8480591" cy="4493134"/>
          </a:xfrm>
        </p:spPr>
        <p:txBody>
          <a:bodyPr/>
          <a:lstStyle/>
          <a:p>
            <a:pPr eaLnBrk="1" hangingPunct="1">
              <a:buClr>
                <a:schemeClr val="tx1"/>
              </a:buClr>
              <a:buSzPct val="90000"/>
              <a:buFont typeface="Wingdings" pitchFamily="2" charset="2"/>
              <a:buChar char="Ø"/>
            </a:pPr>
            <a:r>
              <a:rPr lang="mk-MK" altLang="en-US" sz="2400" b="1" dirty="0">
                <a:solidFill>
                  <a:srgbClr val="FFFF00"/>
                </a:solidFill>
                <a:latin typeface="Comic Sans MS" pitchFamily="66" charset="0"/>
              </a:rPr>
              <a:t>ПРВ СТОЛБ </a:t>
            </a:r>
            <a:r>
              <a:rPr lang="mk-MK" altLang="en-US" sz="2400" b="1" dirty="0">
                <a:solidFill>
                  <a:schemeClr val="tx1"/>
                </a:solidFill>
                <a:latin typeface="Comic Sans MS" pitchFamily="66" charset="0"/>
              </a:rPr>
              <a:t>– </a:t>
            </a:r>
            <a:r>
              <a:rPr lang="mk-MK" altLang="en-US" sz="2200" b="1" dirty="0">
                <a:solidFill>
                  <a:schemeClr val="tx1"/>
                </a:solidFill>
                <a:latin typeface="Comic Sans MS" pitchFamily="66" charset="0"/>
              </a:rPr>
              <a:t>тековно финансиран (</a:t>
            </a:r>
            <a:r>
              <a:rPr lang="en-US" altLang="en-US" sz="2200" b="1" dirty="0">
                <a:solidFill>
                  <a:schemeClr val="tx1"/>
                </a:solidFill>
                <a:latin typeface="Comic Sans MS" pitchFamily="66" charset="0"/>
              </a:rPr>
              <a:t>pay-as-you-go), </a:t>
            </a:r>
            <a:r>
              <a:rPr lang="mk-MK" altLang="en-US" sz="2200" b="1" dirty="0">
                <a:solidFill>
                  <a:schemeClr val="tx1"/>
                </a:solidFill>
                <a:latin typeface="Comic Sans MS" pitchFamily="66" charset="0"/>
              </a:rPr>
              <a:t>тековните осигуреници плаќаат за тековните пензионери – претставен преку </a:t>
            </a:r>
            <a:r>
              <a:rPr lang="mk-MK" altLang="en-US" sz="2400" b="1" dirty="0">
                <a:solidFill>
                  <a:srgbClr val="FFFF00"/>
                </a:solidFill>
                <a:latin typeface="Comic Sans MS" pitchFamily="66" charset="0"/>
              </a:rPr>
              <a:t>ФПИОСМ</a:t>
            </a:r>
            <a:endParaRPr lang="en-US" altLang="en-US" sz="2400" b="1" dirty="0">
              <a:latin typeface="Comic Sans MS" pitchFamily="66" charset="0"/>
            </a:endParaRPr>
          </a:p>
          <a:p>
            <a:pPr eaLnBrk="1" hangingPunct="1">
              <a:buClr>
                <a:schemeClr val="tx1"/>
              </a:buClr>
              <a:buSzPct val="90000"/>
              <a:buFont typeface="Wingdings" pitchFamily="2" charset="2"/>
              <a:buChar char="Ø"/>
            </a:pPr>
            <a:r>
              <a:rPr lang="mk-MK" altLang="en-US" sz="2400" b="1" dirty="0">
                <a:solidFill>
                  <a:srgbClr val="FFFF00"/>
                </a:solidFill>
                <a:latin typeface="Comic Sans MS" pitchFamily="66" charset="0"/>
              </a:rPr>
              <a:t>ВТОР и ТРЕТ СТОЛБ </a:t>
            </a:r>
            <a:r>
              <a:rPr lang="mk-MK" altLang="en-US" sz="2400" b="1" dirty="0">
                <a:solidFill>
                  <a:schemeClr val="tx1"/>
                </a:solidFill>
                <a:latin typeface="Comic Sans MS" pitchFamily="66" charset="0"/>
              </a:rPr>
              <a:t>– </a:t>
            </a:r>
            <a:r>
              <a:rPr lang="mk-MK" altLang="en-US" sz="2200" b="1" dirty="0">
                <a:solidFill>
                  <a:schemeClr val="tx1"/>
                </a:solidFill>
                <a:latin typeface="Comic Sans MS" pitchFamily="66" charset="0"/>
              </a:rPr>
              <a:t>капитално финансиран, придонесите континуирано се инвестираат и сите придонеси и приноси од инвестициите се акумулираат на индивидуална сметка на членот, а по неговото пензионирање се користат за исплата на неговата лична пензија – претставени преку </a:t>
            </a:r>
            <a:r>
              <a:rPr lang="mk-MK" altLang="en-US" sz="2400" b="1" dirty="0">
                <a:solidFill>
                  <a:srgbClr val="FFFF00"/>
                </a:solidFill>
                <a:latin typeface="Comic Sans MS" pitchFamily="66" charset="0"/>
              </a:rPr>
              <a:t>приватните </a:t>
            </a:r>
            <a:r>
              <a:rPr lang="mk-MK" altLang="en-US" sz="2600" b="1" dirty="0">
                <a:solidFill>
                  <a:srgbClr val="FFFF00"/>
                </a:solidFill>
                <a:latin typeface="Comic Sans MS" pitchFamily="66" charset="0"/>
              </a:rPr>
              <a:t>пензиски фондови</a:t>
            </a:r>
            <a:endParaRPr lang="en-US" altLang="en-US" sz="2600" dirty="0">
              <a:solidFill>
                <a:srgbClr val="FFFF00"/>
              </a:solidFill>
            </a:endParaRPr>
          </a:p>
        </p:txBody>
      </p:sp>
      <p:pic>
        <p:nvPicPr>
          <p:cNvPr id="6" name="Picture 2" descr="C:\Users\marija\AppData\Local\Microsoft\Windows\Temporary Internet Files\Content.Outlook\2Q2ZQK4D\logo_mapas_latinica.jpg">
            <a:extLst>
              <a:ext uri="{FF2B5EF4-FFF2-40B4-BE49-F238E27FC236}">
                <a16:creationId xmlns:a16="http://schemas.microsoft.com/office/drawing/2014/main" id="{723F02BF-4285-4779-AE82-9968A47EB133}"/>
              </a:ext>
            </a:extLst>
          </p:cNvPr>
          <p:cNvPicPr>
            <a:picLocks noChangeAspect="1" noChangeArrowheads="1"/>
          </p:cNvPicPr>
          <p:nvPr/>
        </p:nvPicPr>
        <p:blipFill>
          <a:blip r:embed="rId2" cstate="print"/>
          <a:srcRect/>
          <a:stretch>
            <a:fillRect/>
          </a:stretch>
        </p:blipFill>
        <p:spPr bwMode="auto">
          <a:xfrm>
            <a:off x="7823399" y="5733256"/>
            <a:ext cx="1152128" cy="987125"/>
          </a:xfrm>
          <a:prstGeom prst="rect">
            <a:avLst/>
          </a:prstGeom>
          <a:noFill/>
        </p:spPr>
      </p:pic>
    </p:spTree>
    <p:extLst>
      <p:ext uri="{BB962C8B-B14F-4D97-AF65-F5344CB8AC3E}">
        <p14:creationId xmlns:p14="http://schemas.microsoft.com/office/powerpoint/2010/main" val="3283067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539750" y="333375"/>
            <a:ext cx="8042275" cy="431329"/>
          </a:xfrm>
        </p:spPr>
        <p:txBody>
          <a:bodyPr>
            <a:normAutofit fontScale="90000"/>
          </a:bodyPr>
          <a:lstStyle/>
          <a:p>
            <a:pPr algn="l" eaLnBrk="1" fontAlgn="auto" hangingPunct="1">
              <a:spcAft>
                <a:spcPts val="0"/>
              </a:spcAft>
              <a:defRPr/>
            </a:pPr>
            <a:br>
              <a:rPr lang="mk-MK" sz="2400" b="1" normalizeH="1" dirty="0">
                <a:solidFill>
                  <a:srgbClr val="FFFF00"/>
                </a:solidFill>
                <a:latin typeface="Comic Sans MS" pitchFamily="66" charset="0"/>
              </a:rPr>
            </a:br>
            <a:r>
              <a:rPr lang="mk-MK" sz="3300" b="1" normalizeH="1" dirty="0">
                <a:solidFill>
                  <a:srgbClr val="FFFF00"/>
                </a:solidFill>
                <a:latin typeface="Comic Sans MS" pitchFamily="66" charset="0"/>
              </a:rPr>
              <a:t>Што е приватен пензиски фонд?</a:t>
            </a:r>
            <a:endParaRPr lang="en-US" sz="3300" b="1" normalizeH="1" dirty="0">
              <a:solidFill>
                <a:srgbClr val="FFFF00"/>
              </a:solidFill>
              <a:latin typeface="Comic Sans MS" pitchFamily="66" charset="0"/>
            </a:endParaRPr>
          </a:p>
        </p:txBody>
      </p:sp>
      <p:sp>
        <p:nvSpPr>
          <p:cNvPr id="178179" name="Rectangle 3"/>
          <p:cNvSpPr>
            <a:spLocks noGrp="1" noChangeArrowheads="1"/>
          </p:cNvSpPr>
          <p:nvPr>
            <p:ph idx="1"/>
          </p:nvPr>
        </p:nvSpPr>
        <p:spPr>
          <a:xfrm>
            <a:off x="323528" y="1340768"/>
            <a:ext cx="6804348" cy="4827687"/>
          </a:xfrm>
        </p:spPr>
        <p:txBody>
          <a:bodyPr rtlCol="0">
            <a:noAutofit/>
          </a:bodyPr>
          <a:lstStyle/>
          <a:p>
            <a:pPr marL="0" indent="0" eaLnBrk="1" fontAlgn="auto" hangingPunct="1">
              <a:spcBef>
                <a:spcPts val="0"/>
              </a:spcBef>
              <a:spcAft>
                <a:spcPts val="0"/>
              </a:spcAft>
              <a:buClr>
                <a:schemeClr val="tx1"/>
              </a:buClr>
              <a:buSzPct val="90000"/>
              <a:buNone/>
              <a:defRPr/>
            </a:pPr>
            <a:r>
              <a:rPr lang="mk-MK" sz="2000" b="1" dirty="0">
                <a:latin typeface="Comic Sans MS" pitchFamily="66" charset="0"/>
              </a:rPr>
              <a:t> </a:t>
            </a:r>
          </a:p>
          <a:p>
            <a:pPr marL="0" indent="0" eaLnBrk="1" fontAlgn="auto" hangingPunct="1">
              <a:spcBef>
                <a:spcPts val="0"/>
              </a:spcBef>
              <a:spcAft>
                <a:spcPts val="0"/>
              </a:spcAft>
              <a:buClr>
                <a:schemeClr val="tx1"/>
              </a:buClr>
              <a:buSzPct val="90000"/>
              <a:buFont typeface="Wingdings" pitchFamily="2" charset="2"/>
              <a:buChar char="Ø"/>
              <a:defRPr/>
            </a:pPr>
            <a:endParaRPr lang="mk-MK" b="1" dirty="0">
              <a:latin typeface="Comic Sans MS" pitchFamily="66" charset="0"/>
            </a:endParaRPr>
          </a:p>
          <a:p>
            <a:pPr marL="0" indent="0" eaLnBrk="1" fontAlgn="auto" hangingPunct="1">
              <a:spcBef>
                <a:spcPts val="0"/>
              </a:spcBef>
              <a:spcAft>
                <a:spcPts val="0"/>
              </a:spcAft>
              <a:buClr>
                <a:schemeClr val="tx1"/>
              </a:buClr>
              <a:buSzPct val="90000"/>
              <a:buFont typeface="Wingdings" pitchFamily="2" charset="2"/>
              <a:buChar char="Ø"/>
              <a:defRPr/>
            </a:pPr>
            <a:endParaRPr lang="mk-MK" sz="2000" b="1" dirty="0">
              <a:latin typeface="Comic Sans MS" pitchFamily="66" charset="0"/>
            </a:endParaRPr>
          </a:p>
          <a:p>
            <a:pPr marL="0" indent="0" eaLnBrk="1" fontAlgn="auto" hangingPunct="1">
              <a:spcBef>
                <a:spcPts val="0"/>
              </a:spcBef>
              <a:spcAft>
                <a:spcPts val="0"/>
              </a:spcAft>
              <a:buClr>
                <a:schemeClr val="tx1"/>
              </a:buClr>
              <a:buSzPct val="90000"/>
              <a:buFont typeface="Wingdings" pitchFamily="2" charset="2"/>
              <a:buChar char="Ø"/>
              <a:defRPr/>
            </a:pPr>
            <a:endParaRPr lang="mk-MK" sz="2000" b="1" dirty="0">
              <a:solidFill>
                <a:schemeClr val="tx1"/>
              </a:solidFill>
              <a:latin typeface="Comic Sans MS" pitchFamily="66" charset="0"/>
            </a:endParaRPr>
          </a:p>
          <a:p>
            <a:pPr marL="0" indent="0" eaLnBrk="1" fontAlgn="auto" hangingPunct="1">
              <a:spcBef>
                <a:spcPts val="0"/>
              </a:spcBef>
              <a:spcAft>
                <a:spcPts val="0"/>
              </a:spcAft>
              <a:buClr>
                <a:schemeClr val="tx1"/>
              </a:buClr>
              <a:buSzPct val="90000"/>
              <a:buFont typeface="Wingdings" pitchFamily="2" charset="2"/>
              <a:buChar char="Ø"/>
              <a:defRPr/>
            </a:pPr>
            <a:endParaRPr lang="mk-MK" b="1" dirty="0">
              <a:solidFill>
                <a:schemeClr val="tx1"/>
              </a:solidFill>
              <a:latin typeface="Comic Sans MS" pitchFamily="66" charset="0"/>
            </a:endParaRPr>
          </a:p>
          <a:p>
            <a:pPr marL="0" indent="0" eaLnBrk="1" fontAlgn="auto" hangingPunct="1">
              <a:spcBef>
                <a:spcPts val="0"/>
              </a:spcBef>
              <a:spcAft>
                <a:spcPts val="0"/>
              </a:spcAft>
              <a:buClr>
                <a:schemeClr val="tx1"/>
              </a:buClr>
              <a:buSzPct val="90000"/>
              <a:buFont typeface="Wingdings" pitchFamily="2" charset="2"/>
              <a:buChar char="Ø"/>
              <a:defRPr/>
            </a:pPr>
            <a:endParaRPr lang="mk-MK" sz="2000" b="1" dirty="0">
              <a:solidFill>
                <a:schemeClr val="tx1"/>
              </a:solidFill>
              <a:latin typeface="Comic Sans MS" pitchFamily="66" charset="0"/>
            </a:endParaRPr>
          </a:p>
          <a:p>
            <a:pPr marL="0" indent="0" eaLnBrk="1" fontAlgn="auto" hangingPunct="1">
              <a:spcBef>
                <a:spcPts val="0"/>
              </a:spcBef>
              <a:spcAft>
                <a:spcPts val="0"/>
              </a:spcAft>
              <a:buClr>
                <a:schemeClr val="tx1"/>
              </a:buClr>
              <a:buSzPct val="90000"/>
              <a:buFont typeface="Wingdings" pitchFamily="2" charset="2"/>
              <a:buChar char="Ø"/>
              <a:defRPr/>
            </a:pPr>
            <a:endParaRPr lang="mk-MK" sz="2000" b="1" dirty="0">
              <a:solidFill>
                <a:schemeClr val="tx1"/>
              </a:solidFill>
              <a:latin typeface="Comic Sans MS" pitchFamily="66" charset="0"/>
            </a:endParaRPr>
          </a:p>
          <a:p>
            <a:pPr marL="0" indent="0" eaLnBrk="1" fontAlgn="auto" hangingPunct="1">
              <a:spcBef>
                <a:spcPts val="0"/>
              </a:spcBef>
              <a:spcAft>
                <a:spcPts val="0"/>
              </a:spcAft>
              <a:buClr>
                <a:schemeClr val="tx1"/>
              </a:buClr>
              <a:buSzPct val="90000"/>
              <a:buFont typeface="Wingdings" pitchFamily="2" charset="2"/>
              <a:buChar char="Ø"/>
              <a:defRPr/>
            </a:pPr>
            <a:endParaRPr lang="en-US" sz="2000" b="1" dirty="0">
              <a:latin typeface="Comic Sans MS" pitchFamily="66" charset="0"/>
            </a:endParaRPr>
          </a:p>
          <a:p>
            <a:pPr marL="0" indent="0" eaLnBrk="1" fontAlgn="auto" hangingPunct="1">
              <a:spcBef>
                <a:spcPts val="0"/>
              </a:spcBef>
              <a:spcAft>
                <a:spcPts val="0"/>
              </a:spcAft>
              <a:buClr>
                <a:schemeClr val="tx1"/>
              </a:buClr>
              <a:buSzPct val="90000"/>
              <a:buNone/>
              <a:defRPr/>
            </a:pPr>
            <a:endParaRPr lang="mk-MK" sz="2000" b="1" dirty="0">
              <a:latin typeface="Comic Sans MS" pitchFamily="66" charset="0"/>
            </a:endParaRPr>
          </a:p>
          <a:p>
            <a:pPr marL="0" indent="0" eaLnBrk="1" fontAlgn="auto" hangingPunct="1">
              <a:spcBef>
                <a:spcPts val="0"/>
              </a:spcBef>
              <a:spcAft>
                <a:spcPts val="0"/>
              </a:spcAft>
              <a:buClr>
                <a:schemeClr val="tx1"/>
              </a:buClr>
              <a:buSzPct val="90000"/>
              <a:buFont typeface="Wingdings" pitchFamily="2" charset="2"/>
              <a:buChar char="Ø"/>
              <a:defRPr/>
            </a:pPr>
            <a:r>
              <a:rPr lang="mk-MK" sz="2000" b="1" dirty="0">
                <a:solidFill>
                  <a:schemeClr val="tx1"/>
                </a:solidFill>
                <a:latin typeface="Comic Sans MS" pitchFamily="66" charset="0"/>
              </a:rPr>
              <a:t>Маса на пари составена од заштедите </a:t>
            </a:r>
            <a:endParaRPr lang="en-US" sz="2000" b="1" dirty="0">
              <a:solidFill>
                <a:schemeClr val="tx1"/>
              </a:solidFill>
              <a:latin typeface="Comic Sans MS" pitchFamily="66" charset="0"/>
            </a:endParaRPr>
          </a:p>
          <a:p>
            <a:pPr marL="0" indent="0" eaLnBrk="1" fontAlgn="auto" hangingPunct="1">
              <a:spcBef>
                <a:spcPts val="0"/>
              </a:spcBef>
              <a:spcAft>
                <a:spcPts val="0"/>
              </a:spcAft>
              <a:buClr>
                <a:schemeClr val="tx1"/>
              </a:buClr>
              <a:buSzPct val="90000"/>
              <a:buNone/>
              <a:defRPr/>
            </a:pPr>
            <a:r>
              <a:rPr lang="en-US" sz="2000" b="1" dirty="0">
                <a:solidFill>
                  <a:schemeClr val="tx1"/>
                </a:solidFill>
                <a:latin typeface="Comic Sans MS" pitchFamily="66" charset="0"/>
              </a:rPr>
              <a:t> </a:t>
            </a:r>
            <a:r>
              <a:rPr lang="mk-MK" sz="2000" b="1" dirty="0">
                <a:solidFill>
                  <a:schemeClr val="tx1"/>
                </a:solidFill>
                <a:latin typeface="Comic Sans MS" pitchFamily="66" charset="0"/>
              </a:rPr>
              <a:t>(придонеси и принос од инвестиции) </a:t>
            </a:r>
            <a:endParaRPr lang="en-US" sz="2000" b="1" dirty="0">
              <a:solidFill>
                <a:schemeClr val="tx1"/>
              </a:solidFill>
              <a:latin typeface="Comic Sans MS" pitchFamily="66" charset="0"/>
            </a:endParaRPr>
          </a:p>
          <a:p>
            <a:pPr marL="0" indent="0" eaLnBrk="1" fontAlgn="auto" hangingPunct="1">
              <a:spcBef>
                <a:spcPts val="0"/>
              </a:spcBef>
              <a:spcAft>
                <a:spcPts val="0"/>
              </a:spcAft>
              <a:buClr>
                <a:schemeClr val="tx1"/>
              </a:buClr>
              <a:buSzPct val="90000"/>
              <a:buNone/>
              <a:defRPr/>
            </a:pPr>
            <a:r>
              <a:rPr lang="en-US" sz="2000" b="1" dirty="0">
                <a:latin typeface="Comic Sans MS" pitchFamily="66" charset="0"/>
              </a:rPr>
              <a:t>  </a:t>
            </a:r>
            <a:r>
              <a:rPr lang="mk-MK" sz="2000" b="1" dirty="0">
                <a:solidFill>
                  <a:schemeClr val="tx1"/>
                </a:solidFill>
                <a:latin typeface="Comic Sans MS" pitchFamily="66" charset="0"/>
              </a:rPr>
              <a:t>на членовите </a:t>
            </a:r>
          </a:p>
          <a:p>
            <a:pPr marL="0" indent="0" eaLnBrk="1" fontAlgn="auto" hangingPunct="1">
              <a:spcBef>
                <a:spcPts val="0"/>
              </a:spcBef>
              <a:spcAft>
                <a:spcPts val="0"/>
              </a:spcAft>
              <a:buClr>
                <a:schemeClr val="tx1"/>
              </a:buClr>
              <a:buSzPct val="90000"/>
              <a:buFont typeface="Wingdings 2" pitchFamily="18" charset="2"/>
              <a:buNone/>
              <a:defRPr/>
            </a:pPr>
            <a:endParaRPr lang="en-US" sz="2000" b="1" dirty="0">
              <a:solidFill>
                <a:schemeClr val="tx1"/>
              </a:solidFill>
              <a:latin typeface="Comic Sans MS" pitchFamily="66" charset="0"/>
            </a:endParaRPr>
          </a:p>
          <a:p>
            <a:pPr marL="0" indent="0" eaLnBrk="1" fontAlgn="auto" hangingPunct="1">
              <a:spcBef>
                <a:spcPts val="0"/>
              </a:spcBef>
              <a:spcAft>
                <a:spcPts val="0"/>
              </a:spcAft>
              <a:buClr>
                <a:schemeClr val="tx1"/>
              </a:buClr>
              <a:buSzPct val="90000"/>
              <a:buFont typeface="Wingdings" pitchFamily="2" charset="2"/>
              <a:buChar char="Ø"/>
              <a:defRPr/>
            </a:pPr>
            <a:r>
              <a:rPr lang="mk-MK" sz="2000" b="1" dirty="0">
                <a:solidFill>
                  <a:schemeClr val="tx1"/>
                </a:solidFill>
                <a:latin typeface="Comic Sans MS" pitchFamily="66" charset="0"/>
              </a:rPr>
              <a:t> Управуван од пензиско друштво</a:t>
            </a:r>
          </a:p>
          <a:p>
            <a:pPr marL="0" indent="0" eaLnBrk="1" fontAlgn="auto" hangingPunct="1">
              <a:spcBef>
                <a:spcPts val="0"/>
              </a:spcBef>
              <a:spcAft>
                <a:spcPts val="0"/>
              </a:spcAft>
              <a:buClr>
                <a:schemeClr val="tx1"/>
              </a:buClr>
              <a:buSzPct val="90000"/>
              <a:buNone/>
              <a:defRPr/>
            </a:pPr>
            <a:endParaRPr lang="mk-MK" sz="2000" b="1" dirty="0">
              <a:solidFill>
                <a:schemeClr val="tx1"/>
              </a:solidFill>
              <a:latin typeface="Comic Sans MS" pitchFamily="66" charset="0"/>
            </a:endParaRPr>
          </a:p>
          <a:p>
            <a:pPr marL="0" indent="0">
              <a:spcAft>
                <a:spcPts val="0"/>
              </a:spcAft>
              <a:buSzPct val="90000"/>
              <a:buFont typeface="Wingdings" pitchFamily="2" charset="2"/>
              <a:buChar char="Ø"/>
              <a:defRPr/>
            </a:pPr>
            <a:r>
              <a:rPr lang="mk-MK" sz="2000" b="1" dirty="0">
                <a:latin typeface="Comic Sans MS" pitchFamily="66" charset="0"/>
              </a:rPr>
              <a:t>Парите вложени во приватниот пензиски</a:t>
            </a:r>
          </a:p>
          <a:p>
            <a:pPr marL="0" indent="0">
              <a:spcAft>
                <a:spcPts val="0"/>
              </a:spcAft>
              <a:buSzPct val="90000"/>
              <a:buNone/>
              <a:defRPr/>
            </a:pPr>
            <a:r>
              <a:rPr lang="mk-MK" sz="2000" b="1" dirty="0">
                <a:latin typeface="Comic Sans MS" pitchFamily="66" charset="0"/>
              </a:rPr>
              <a:t>  фонд се чуваат на посебни индивидуални</a:t>
            </a:r>
          </a:p>
          <a:p>
            <a:pPr marL="0" indent="0">
              <a:spcAft>
                <a:spcPts val="0"/>
              </a:spcAft>
              <a:buSzPct val="90000"/>
              <a:buNone/>
              <a:defRPr/>
            </a:pPr>
            <a:r>
              <a:rPr lang="mk-MK" sz="2000" b="1" dirty="0">
                <a:latin typeface="Comic Sans MS" pitchFamily="66" charset="0"/>
              </a:rPr>
              <a:t>  сметки кај чуварот на имот (деловна банка) </a:t>
            </a:r>
          </a:p>
          <a:p>
            <a:pPr marL="0" indent="0" eaLnBrk="1" fontAlgn="auto" hangingPunct="1">
              <a:spcBef>
                <a:spcPts val="0"/>
              </a:spcBef>
              <a:spcAft>
                <a:spcPts val="0"/>
              </a:spcAft>
              <a:buClr>
                <a:schemeClr val="tx1"/>
              </a:buClr>
              <a:buSzPct val="90000"/>
              <a:buFont typeface="Wingdings 2"/>
              <a:buNone/>
              <a:defRPr/>
            </a:pPr>
            <a:endParaRPr lang="mk-MK" sz="2000" b="1" dirty="0">
              <a:solidFill>
                <a:schemeClr val="tx1"/>
              </a:solidFill>
              <a:latin typeface="Comic Sans MS" pitchFamily="66" charset="0"/>
            </a:endParaRPr>
          </a:p>
          <a:p>
            <a:pPr marL="0" indent="0" eaLnBrk="1" fontAlgn="auto" hangingPunct="1">
              <a:spcBef>
                <a:spcPts val="0"/>
              </a:spcBef>
              <a:spcAft>
                <a:spcPts val="0"/>
              </a:spcAft>
              <a:buClr>
                <a:schemeClr val="tx1"/>
              </a:buClr>
              <a:buSzPct val="90000"/>
              <a:buFont typeface="Wingdings" pitchFamily="2" charset="2"/>
              <a:buChar char="Ø"/>
              <a:defRPr/>
            </a:pPr>
            <a:r>
              <a:rPr lang="mk-MK" sz="2000" b="1" dirty="0">
                <a:solidFill>
                  <a:schemeClr val="tx1"/>
                </a:solidFill>
                <a:latin typeface="Comic Sans MS" pitchFamily="66" charset="0"/>
              </a:rPr>
              <a:t> Збирот на средствата на сите индивидуални сметки на членовите е еднаков на вкупните средства на приватниот пензиски фонд</a:t>
            </a:r>
          </a:p>
          <a:p>
            <a:pPr marL="0" indent="0" eaLnBrk="1" fontAlgn="auto" hangingPunct="1">
              <a:spcBef>
                <a:spcPts val="0"/>
              </a:spcBef>
              <a:spcAft>
                <a:spcPts val="0"/>
              </a:spcAft>
              <a:buClr>
                <a:schemeClr val="tx1"/>
              </a:buClr>
              <a:buSzPct val="90000"/>
              <a:buFont typeface="Wingdings" pitchFamily="2" charset="2"/>
              <a:buChar char="Ø"/>
              <a:defRPr/>
            </a:pPr>
            <a:endParaRPr lang="mk-MK" sz="2000" b="1" dirty="0">
              <a:latin typeface="Comic Sans MS" pitchFamily="66" charset="0"/>
            </a:endParaRPr>
          </a:p>
          <a:p>
            <a:pPr marL="0" indent="0" eaLnBrk="1" fontAlgn="auto" hangingPunct="1">
              <a:spcBef>
                <a:spcPts val="0"/>
              </a:spcBef>
              <a:spcAft>
                <a:spcPts val="0"/>
              </a:spcAft>
              <a:buClr>
                <a:schemeClr val="tx1"/>
              </a:buClr>
              <a:buSzPct val="90000"/>
              <a:buFont typeface="Wingdings" pitchFamily="2" charset="2"/>
              <a:buChar char="Ø"/>
              <a:defRPr/>
            </a:pPr>
            <a:endParaRPr lang="mk-MK" sz="2000" b="1" dirty="0">
              <a:solidFill>
                <a:schemeClr val="tx1"/>
              </a:solidFill>
              <a:latin typeface="Comic Sans MS" pitchFamily="66" charset="0"/>
            </a:endParaRPr>
          </a:p>
          <a:p>
            <a:pPr eaLnBrk="1" fontAlgn="auto" hangingPunct="1">
              <a:lnSpc>
                <a:spcPct val="120000"/>
              </a:lnSpc>
              <a:spcBef>
                <a:spcPts val="0"/>
              </a:spcBef>
              <a:spcAft>
                <a:spcPts val="0"/>
              </a:spcAft>
              <a:buClr>
                <a:schemeClr val="tx1"/>
              </a:buClr>
              <a:buSzPct val="90000"/>
              <a:buFont typeface="Wingdings 2" pitchFamily="18" charset="2"/>
              <a:buNone/>
              <a:defRPr/>
            </a:pPr>
            <a:endParaRPr lang="mk-MK" sz="2000" b="1" dirty="0">
              <a:solidFill>
                <a:schemeClr val="tx1"/>
              </a:solidFill>
              <a:latin typeface="Comic Sans MS" pitchFamily="66" charset="0"/>
            </a:endParaRPr>
          </a:p>
          <a:p>
            <a:pPr marL="0" indent="0" eaLnBrk="1" fontAlgn="auto" hangingPunct="1">
              <a:lnSpc>
                <a:spcPct val="80000"/>
              </a:lnSpc>
              <a:spcBef>
                <a:spcPct val="25000"/>
              </a:spcBef>
              <a:spcAft>
                <a:spcPts val="0"/>
              </a:spcAft>
              <a:buFont typeface="Rage Italic" pitchFamily="66" charset="0"/>
              <a:buNone/>
              <a:defRPr/>
            </a:pPr>
            <a:endParaRPr lang="mk-MK" sz="2200" b="1" dirty="0">
              <a:solidFill>
                <a:schemeClr val="accent4">
                  <a:lumMod val="75000"/>
                </a:schemeClr>
              </a:solidFill>
              <a:latin typeface="Comic Sans MS" pitchFamily="66" charset="0"/>
            </a:endParaRPr>
          </a:p>
          <a:p>
            <a:pPr marL="420624" indent="-384048" eaLnBrk="1" fontAlgn="auto" hangingPunct="1">
              <a:lnSpc>
                <a:spcPct val="80000"/>
              </a:lnSpc>
              <a:spcBef>
                <a:spcPct val="25000"/>
              </a:spcBef>
              <a:spcAft>
                <a:spcPts val="0"/>
              </a:spcAft>
              <a:buFont typeface="Wingdings 2"/>
              <a:buChar char=""/>
              <a:defRPr/>
            </a:pPr>
            <a:endParaRPr lang="mk-MK" sz="2200" b="1" dirty="0">
              <a:solidFill>
                <a:schemeClr val="accent4">
                  <a:lumMod val="75000"/>
                </a:schemeClr>
              </a:solidFill>
              <a:latin typeface="Comic Sans MS" pitchFamily="66" charset="0"/>
            </a:endParaRPr>
          </a:p>
          <a:p>
            <a:pPr marL="420624" indent="-384048" eaLnBrk="1" fontAlgn="auto" hangingPunct="1">
              <a:lnSpc>
                <a:spcPct val="80000"/>
              </a:lnSpc>
              <a:spcBef>
                <a:spcPct val="25000"/>
              </a:spcBef>
              <a:spcAft>
                <a:spcPts val="0"/>
              </a:spcAft>
              <a:buFont typeface="Wingdings 2"/>
              <a:buChar char=""/>
              <a:defRPr/>
            </a:pPr>
            <a:endParaRPr lang="mk-MK" sz="2200" b="1" dirty="0">
              <a:solidFill>
                <a:schemeClr val="accent4">
                  <a:lumMod val="75000"/>
                </a:schemeClr>
              </a:solidFill>
              <a:latin typeface="Comic Sans MS" pitchFamily="66" charset="0"/>
            </a:endParaRPr>
          </a:p>
          <a:p>
            <a:pPr marL="0" indent="0" eaLnBrk="1" fontAlgn="auto" hangingPunct="1">
              <a:lnSpc>
                <a:spcPct val="80000"/>
              </a:lnSpc>
              <a:spcBef>
                <a:spcPct val="25000"/>
              </a:spcBef>
              <a:spcAft>
                <a:spcPts val="0"/>
              </a:spcAft>
              <a:buFont typeface="Rage Italic"/>
              <a:buNone/>
              <a:defRPr/>
            </a:pPr>
            <a:endParaRPr lang="mk-MK" sz="2200" b="1" dirty="0">
              <a:solidFill>
                <a:schemeClr val="accent4">
                  <a:lumMod val="75000"/>
                </a:schemeClr>
              </a:solidFill>
              <a:latin typeface="Comic Sans MS" pitchFamily="66" charset="0"/>
            </a:endParaRPr>
          </a:p>
          <a:p>
            <a:pPr marL="420624" indent="-384048" eaLnBrk="1" fontAlgn="auto" hangingPunct="1">
              <a:lnSpc>
                <a:spcPct val="80000"/>
              </a:lnSpc>
              <a:spcBef>
                <a:spcPct val="25000"/>
              </a:spcBef>
              <a:spcAft>
                <a:spcPts val="0"/>
              </a:spcAft>
              <a:buFont typeface="Wingdings 2"/>
              <a:buChar char=""/>
              <a:defRPr/>
            </a:pPr>
            <a:endParaRPr lang="mk-MK" sz="2200" dirty="0">
              <a:solidFill>
                <a:schemeClr val="tx1">
                  <a:lumMod val="75000"/>
                  <a:lumOff val="25000"/>
                </a:schemeClr>
              </a:solidFill>
              <a:latin typeface="MAC C Swiss" pitchFamily="34" charset="0"/>
            </a:endParaRPr>
          </a:p>
          <a:p>
            <a:pPr marL="420624" indent="-384048" eaLnBrk="1" fontAlgn="auto" hangingPunct="1">
              <a:lnSpc>
                <a:spcPct val="80000"/>
              </a:lnSpc>
              <a:spcBef>
                <a:spcPct val="25000"/>
              </a:spcBef>
              <a:spcAft>
                <a:spcPts val="0"/>
              </a:spcAft>
              <a:buFont typeface="Wingdings 2"/>
              <a:buChar char=""/>
              <a:defRPr/>
            </a:pPr>
            <a:endParaRPr lang="en-US" sz="2200" b="1" dirty="0">
              <a:solidFill>
                <a:schemeClr val="tx1">
                  <a:lumMod val="75000"/>
                  <a:lumOff val="25000"/>
                </a:schemeClr>
              </a:solidFill>
              <a:latin typeface="MAC C Swiss" pitchFamily="34" charset="0"/>
            </a:endParaRPr>
          </a:p>
        </p:txBody>
      </p:sp>
      <p:sp>
        <p:nvSpPr>
          <p:cNvPr id="25604" name="Text Box 4"/>
          <p:cNvSpPr txBox="1">
            <a:spLocks noChangeArrowheads="1"/>
          </p:cNvSpPr>
          <p:nvPr/>
        </p:nvSpPr>
        <p:spPr bwMode="auto">
          <a:xfrm>
            <a:off x="6015833" y="2172918"/>
            <a:ext cx="1598612" cy="1200329"/>
          </a:xfrm>
          <a:prstGeom prst="rect">
            <a:avLst/>
          </a:prstGeom>
          <a:noFill/>
          <a:ln w="28575" cap="rnd">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Macedonian Helv" pitchFamily="34" charset="0"/>
              </a:defRPr>
            </a:lvl1pPr>
            <a:lvl2pPr marL="742950" indent="-285750" eaLnBrk="0" hangingPunct="0">
              <a:defRPr>
                <a:solidFill>
                  <a:schemeClr val="tx1"/>
                </a:solidFill>
                <a:latin typeface="Macedonian Helv" pitchFamily="34" charset="0"/>
              </a:defRPr>
            </a:lvl2pPr>
            <a:lvl3pPr marL="1143000" indent="-228600" eaLnBrk="0" hangingPunct="0">
              <a:defRPr>
                <a:solidFill>
                  <a:schemeClr val="tx1"/>
                </a:solidFill>
                <a:latin typeface="Macedonian Helv" pitchFamily="34" charset="0"/>
              </a:defRPr>
            </a:lvl3pPr>
            <a:lvl4pPr marL="1600200" indent="-228600" eaLnBrk="0" hangingPunct="0">
              <a:defRPr>
                <a:solidFill>
                  <a:schemeClr val="tx1"/>
                </a:solidFill>
                <a:latin typeface="Macedonian Helv" pitchFamily="34" charset="0"/>
              </a:defRPr>
            </a:lvl4pPr>
            <a:lvl5pPr marL="2057400" indent="-228600" eaLnBrk="0" hangingPunct="0">
              <a:defRPr>
                <a:solidFill>
                  <a:schemeClr val="tx1"/>
                </a:solidFill>
                <a:latin typeface="Macedonian Helv" pitchFamily="34" charset="0"/>
              </a:defRPr>
            </a:lvl5pPr>
            <a:lvl6pPr marL="2514600" indent="-228600" eaLnBrk="0" fontAlgn="base" hangingPunct="0">
              <a:spcBef>
                <a:spcPct val="0"/>
              </a:spcBef>
              <a:spcAft>
                <a:spcPct val="0"/>
              </a:spcAft>
              <a:defRPr>
                <a:solidFill>
                  <a:schemeClr val="tx1"/>
                </a:solidFill>
                <a:latin typeface="Macedonian Helv" pitchFamily="34" charset="0"/>
              </a:defRPr>
            </a:lvl6pPr>
            <a:lvl7pPr marL="2971800" indent="-228600" eaLnBrk="0" fontAlgn="base" hangingPunct="0">
              <a:spcBef>
                <a:spcPct val="0"/>
              </a:spcBef>
              <a:spcAft>
                <a:spcPct val="0"/>
              </a:spcAft>
              <a:defRPr>
                <a:solidFill>
                  <a:schemeClr val="tx1"/>
                </a:solidFill>
                <a:latin typeface="Macedonian Helv" pitchFamily="34" charset="0"/>
              </a:defRPr>
            </a:lvl7pPr>
            <a:lvl8pPr marL="3429000" indent="-228600" eaLnBrk="0" fontAlgn="base" hangingPunct="0">
              <a:spcBef>
                <a:spcPct val="0"/>
              </a:spcBef>
              <a:spcAft>
                <a:spcPct val="0"/>
              </a:spcAft>
              <a:defRPr>
                <a:solidFill>
                  <a:schemeClr val="tx1"/>
                </a:solidFill>
                <a:latin typeface="Macedonian Helv" pitchFamily="34" charset="0"/>
              </a:defRPr>
            </a:lvl8pPr>
            <a:lvl9pPr marL="3886200" indent="-228600" eaLnBrk="0" fontAlgn="base" hangingPunct="0">
              <a:spcBef>
                <a:spcPct val="0"/>
              </a:spcBef>
              <a:spcAft>
                <a:spcPct val="0"/>
              </a:spcAft>
              <a:defRPr>
                <a:solidFill>
                  <a:schemeClr val="tx1"/>
                </a:solidFill>
                <a:latin typeface="Macedonian Helv" pitchFamily="34" charset="0"/>
              </a:defRPr>
            </a:lvl9pPr>
          </a:lstStyle>
          <a:p>
            <a:pPr algn="ctr" eaLnBrk="1" hangingPunct="1">
              <a:spcBef>
                <a:spcPct val="50000"/>
              </a:spcBef>
            </a:pPr>
            <a:r>
              <a:rPr lang="mk-MK" altLang="en-US" b="1" dirty="0">
                <a:latin typeface="Comic Sans MS" pitchFamily="66" charset="0"/>
              </a:rPr>
              <a:t>Средства во сопственост на членовите</a:t>
            </a:r>
          </a:p>
        </p:txBody>
      </p:sp>
      <p:sp>
        <p:nvSpPr>
          <p:cNvPr id="25605" name="Text Box 5"/>
          <p:cNvSpPr txBox="1">
            <a:spLocks noChangeArrowheads="1"/>
          </p:cNvSpPr>
          <p:nvPr/>
        </p:nvSpPr>
        <p:spPr bwMode="auto">
          <a:xfrm>
            <a:off x="6588224" y="1133695"/>
            <a:ext cx="1598612" cy="646331"/>
          </a:xfrm>
          <a:prstGeom prst="rect">
            <a:avLst/>
          </a:prstGeom>
          <a:blipFill>
            <a:blip r:embed="rId2" cstate="print"/>
            <a:tile tx="0" ty="0" sx="100000" sy="100000" flip="none" algn="tl"/>
          </a:blipFill>
          <a:ln w="9525">
            <a:solidFill>
              <a:srgbClr val="FF0000"/>
            </a:solidFill>
            <a:miter lim="800000"/>
            <a:headEnd/>
            <a:tailEnd/>
          </a:ln>
        </p:spPr>
        <p:txBody>
          <a:bodyPr wrap="square">
            <a:spAutoFit/>
          </a:bodyPr>
          <a:lstStyle>
            <a:lvl1pPr eaLnBrk="0" hangingPunct="0">
              <a:defRPr>
                <a:solidFill>
                  <a:schemeClr val="tx1"/>
                </a:solidFill>
                <a:latin typeface="Macedonian Helv" pitchFamily="34" charset="0"/>
              </a:defRPr>
            </a:lvl1pPr>
            <a:lvl2pPr marL="742950" indent="-285750" eaLnBrk="0" hangingPunct="0">
              <a:defRPr>
                <a:solidFill>
                  <a:schemeClr val="tx1"/>
                </a:solidFill>
                <a:latin typeface="Macedonian Helv" pitchFamily="34" charset="0"/>
              </a:defRPr>
            </a:lvl2pPr>
            <a:lvl3pPr marL="1143000" indent="-228600" eaLnBrk="0" hangingPunct="0">
              <a:defRPr>
                <a:solidFill>
                  <a:schemeClr val="tx1"/>
                </a:solidFill>
                <a:latin typeface="Macedonian Helv" pitchFamily="34" charset="0"/>
              </a:defRPr>
            </a:lvl3pPr>
            <a:lvl4pPr marL="1600200" indent="-228600" eaLnBrk="0" hangingPunct="0">
              <a:defRPr>
                <a:solidFill>
                  <a:schemeClr val="tx1"/>
                </a:solidFill>
                <a:latin typeface="Macedonian Helv" pitchFamily="34" charset="0"/>
              </a:defRPr>
            </a:lvl4pPr>
            <a:lvl5pPr marL="2057400" indent="-228600" eaLnBrk="0" hangingPunct="0">
              <a:defRPr>
                <a:solidFill>
                  <a:schemeClr val="tx1"/>
                </a:solidFill>
                <a:latin typeface="Macedonian Helv" pitchFamily="34" charset="0"/>
              </a:defRPr>
            </a:lvl5pPr>
            <a:lvl6pPr marL="2514600" indent="-228600" eaLnBrk="0" fontAlgn="base" hangingPunct="0">
              <a:spcBef>
                <a:spcPct val="0"/>
              </a:spcBef>
              <a:spcAft>
                <a:spcPct val="0"/>
              </a:spcAft>
              <a:defRPr>
                <a:solidFill>
                  <a:schemeClr val="tx1"/>
                </a:solidFill>
                <a:latin typeface="Macedonian Helv" pitchFamily="34" charset="0"/>
              </a:defRPr>
            </a:lvl6pPr>
            <a:lvl7pPr marL="2971800" indent="-228600" eaLnBrk="0" fontAlgn="base" hangingPunct="0">
              <a:spcBef>
                <a:spcPct val="0"/>
              </a:spcBef>
              <a:spcAft>
                <a:spcPct val="0"/>
              </a:spcAft>
              <a:defRPr>
                <a:solidFill>
                  <a:schemeClr val="tx1"/>
                </a:solidFill>
                <a:latin typeface="Macedonian Helv" pitchFamily="34" charset="0"/>
              </a:defRPr>
            </a:lvl7pPr>
            <a:lvl8pPr marL="3429000" indent="-228600" eaLnBrk="0" fontAlgn="base" hangingPunct="0">
              <a:spcBef>
                <a:spcPct val="0"/>
              </a:spcBef>
              <a:spcAft>
                <a:spcPct val="0"/>
              </a:spcAft>
              <a:defRPr>
                <a:solidFill>
                  <a:schemeClr val="tx1"/>
                </a:solidFill>
                <a:latin typeface="Macedonian Helv" pitchFamily="34" charset="0"/>
              </a:defRPr>
            </a:lvl8pPr>
            <a:lvl9pPr marL="3886200" indent="-228600" eaLnBrk="0" fontAlgn="base" hangingPunct="0">
              <a:spcBef>
                <a:spcPct val="0"/>
              </a:spcBef>
              <a:spcAft>
                <a:spcPct val="0"/>
              </a:spcAft>
              <a:defRPr>
                <a:solidFill>
                  <a:schemeClr val="tx1"/>
                </a:solidFill>
                <a:latin typeface="Macedonian Helv" pitchFamily="34" charset="0"/>
              </a:defRPr>
            </a:lvl9pPr>
          </a:lstStyle>
          <a:p>
            <a:pPr algn="ctr" eaLnBrk="1" hangingPunct="1">
              <a:spcBef>
                <a:spcPct val="50000"/>
              </a:spcBef>
            </a:pPr>
            <a:r>
              <a:rPr lang="mk-MK" altLang="en-US" b="1" dirty="0">
                <a:solidFill>
                  <a:schemeClr val="bg2">
                    <a:lumMod val="75000"/>
                  </a:schemeClr>
                </a:solidFill>
                <a:latin typeface="Comic Sans MS" pitchFamily="66" charset="0"/>
              </a:rPr>
              <a:t>Пензиско друштво</a:t>
            </a:r>
          </a:p>
        </p:txBody>
      </p:sp>
      <p:sp>
        <p:nvSpPr>
          <p:cNvPr id="25606" name="Text Box 6"/>
          <p:cNvSpPr txBox="1">
            <a:spLocks noChangeArrowheads="1"/>
          </p:cNvSpPr>
          <p:nvPr/>
        </p:nvSpPr>
        <p:spPr bwMode="auto">
          <a:xfrm>
            <a:off x="6815139" y="4061195"/>
            <a:ext cx="1822450" cy="1200150"/>
          </a:xfrm>
          <a:prstGeom prst="rect">
            <a:avLst/>
          </a:prstGeom>
          <a:blipFill>
            <a:blip r:embed="rId2" cstate="print"/>
            <a:tile tx="0" ty="0" sx="100000" sy="100000" flip="none" algn="tl"/>
          </a:blipFill>
          <a:ln w="9525">
            <a:solidFill>
              <a:srgbClr val="FF0000"/>
            </a:solidFill>
            <a:miter lim="800000"/>
            <a:headEnd/>
            <a:tailEnd/>
          </a:ln>
        </p:spPr>
        <p:txBody>
          <a:bodyPr>
            <a:spAutoFit/>
          </a:bodyPr>
          <a:lstStyle>
            <a:lvl1pPr eaLnBrk="0" hangingPunct="0">
              <a:defRPr>
                <a:solidFill>
                  <a:schemeClr val="tx1"/>
                </a:solidFill>
                <a:latin typeface="Macedonian Helv" pitchFamily="34" charset="0"/>
              </a:defRPr>
            </a:lvl1pPr>
            <a:lvl2pPr marL="742950" indent="-285750" eaLnBrk="0" hangingPunct="0">
              <a:defRPr>
                <a:solidFill>
                  <a:schemeClr val="tx1"/>
                </a:solidFill>
                <a:latin typeface="Macedonian Helv" pitchFamily="34" charset="0"/>
              </a:defRPr>
            </a:lvl2pPr>
            <a:lvl3pPr marL="1143000" indent="-228600" eaLnBrk="0" hangingPunct="0">
              <a:defRPr>
                <a:solidFill>
                  <a:schemeClr val="tx1"/>
                </a:solidFill>
                <a:latin typeface="Macedonian Helv" pitchFamily="34" charset="0"/>
              </a:defRPr>
            </a:lvl3pPr>
            <a:lvl4pPr marL="1600200" indent="-228600" eaLnBrk="0" hangingPunct="0">
              <a:defRPr>
                <a:solidFill>
                  <a:schemeClr val="tx1"/>
                </a:solidFill>
                <a:latin typeface="Macedonian Helv" pitchFamily="34" charset="0"/>
              </a:defRPr>
            </a:lvl4pPr>
            <a:lvl5pPr marL="2057400" indent="-228600" eaLnBrk="0" hangingPunct="0">
              <a:defRPr>
                <a:solidFill>
                  <a:schemeClr val="tx1"/>
                </a:solidFill>
                <a:latin typeface="Macedonian Helv" pitchFamily="34" charset="0"/>
              </a:defRPr>
            </a:lvl5pPr>
            <a:lvl6pPr marL="2514600" indent="-228600" eaLnBrk="0" fontAlgn="base" hangingPunct="0">
              <a:spcBef>
                <a:spcPct val="0"/>
              </a:spcBef>
              <a:spcAft>
                <a:spcPct val="0"/>
              </a:spcAft>
              <a:defRPr>
                <a:solidFill>
                  <a:schemeClr val="tx1"/>
                </a:solidFill>
                <a:latin typeface="Macedonian Helv" pitchFamily="34" charset="0"/>
              </a:defRPr>
            </a:lvl6pPr>
            <a:lvl7pPr marL="2971800" indent="-228600" eaLnBrk="0" fontAlgn="base" hangingPunct="0">
              <a:spcBef>
                <a:spcPct val="0"/>
              </a:spcBef>
              <a:spcAft>
                <a:spcPct val="0"/>
              </a:spcAft>
              <a:defRPr>
                <a:solidFill>
                  <a:schemeClr val="tx1"/>
                </a:solidFill>
                <a:latin typeface="Macedonian Helv" pitchFamily="34" charset="0"/>
              </a:defRPr>
            </a:lvl7pPr>
            <a:lvl8pPr marL="3429000" indent="-228600" eaLnBrk="0" fontAlgn="base" hangingPunct="0">
              <a:spcBef>
                <a:spcPct val="0"/>
              </a:spcBef>
              <a:spcAft>
                <a:spcPct val="0"/>
              </a:spcAft>
              <a:defRPr>
                <a:solidFill>
                  <a:schemeClr val="tx1"/>
                </a:solidFill>
                <a:latin typeface="Macedonian Helv" pitchFamily="34" charset="0"/>
              </a:defRPr>
            </a:lvl8pPr>
            <a:lvl9pPr marL="3886200" indent="-228600" eaLnBrk="0" fontAlgn="base" hangingPunct="0">
              <a:spcBef>
                <a:spcPct val="0"/>
              </a:spcBef>
              <a:spcAft>
                <a:spcPct val="0"/>
              </a:spcAft>
              <a:defRPr>
                <a:solidFill>
                  <a:schemeClr val="tx1"/>
                </a:solidFill>
                <a:latin typeface="Macedonian Helv" pitchFamily="34" charset="0"/>
              </a:defRPr>
            </a:lvl9pPr>
          </a:lstStyle>
          <a:p>
            <a:pPr algn="ctr" eaLnBrk="1" hangingPunct="1"/>
            <a:r>
              <a:rPr lang="mk-MK" altLang="en-US" b="1" dirty="0">
                <a:solidFill>
                  <a:schemeClr val="bg2">
                    <a:lumMod val="75000"/>
                  </a:schemeClr>
                </a:solidFill>
                <a:latin typeface="Comic Sans MS" pitchFamily="66" charset="0"/>
              </a:rPr>
              <a:t>Пензиски фонд </a:t>
            </a:r>
          </a:p>
          <a:p>
            <a:pPr algn="ctr" eaLnBrk="1" hangingPunct="1"/>
            <a:r>
              <a:rPr lang="mk-MK" altLang="en-US" b="1" dirty="0">
                <a:solidFill>
                  <a:schemeClr val="bg2">
                    <a:lumMod val="75000"/>
                  </a:schemeClr>
                </a:solidFill>
                <a:latin typeface="Comic Sans MS" pitchFamily="66" charset="0"/>
              </a:rPr>
              <a:t>(збир на средства)</a:t>
            </a:r>
          </a:p>
        </p:txBody>
      </p:sp>
      <p:sp>
        <p:nvSpPr>
          <p:cNvPr id="25607" name="Line 7"/>
          <p:cNvSpPr>
            <a:spLocks noChangeShapeType="1"/>
          </p:cNvSpPr>
          <p:nvPr/>
        </p:nvSpPr>
        <p:spPr bwMode="auto">
          <a:xfrm flipH="1">
            <a:off x="8155903" y="1729585"/>
            <a:ext cx="0" cy="2376488"/>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cxnSp>
        <p:nvCxnSpPr>
          <p:cNvPr id="13" name="Straight Connector 12"/>
          <p:cNvCxnSpPr/>
          <p:nvPr/>
        </p:nvCxnSpPr>
        <p:spPr>
          <a:xfrm flipV="1">
            <a:off x="7387530" y="3429000"/>
            <a:ext cx="0" cy="5762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1" name="Picture 2" descr="C:\Users\marija\AppData\Local\Microsoft\Windows\Temporary Internet Files\Content.Outlook\2Q2ZQK4D\logo_mapas_latinica.jpg">
            <a:extLst>
              <a:ext uri="{FF2B5EF4-FFF2-40B4-BE49-F238E27FC236}">
                <a16:creationId xmlns:a16="http://schemas.microsoft.com/office/drawing/2014/main" id="{4E3710D3-2808-4DC3-9026-676ED514907D}"/>
              </a:ext>
            </a:extLst>
          </p:cNvPr>
          <p:cNvPicPr>
            <a:picLocks noChangeAspect="1" noChangeArrowheads="1"/>
          </p:cNvPicPr>
          <p:nvPr/>
        </p:nvPicPr>
        <p:blipFill>
          <a:blip r:embed="rId3" cstate="print"/>
          <a:srcRect/>
          <a:stretch>
            <a:fillRect/>
          </a:stretch>
        </p:blipFill>
        <p:spPr bwMode="auto">
          <a:xfrm>
            <a:off x="7726364" y="5674892"/>
            <a:ext cx="1152128" cy="987125"/>
          </a:xfrm>
          <a:prstGeom prst="rect">
            <a:avLst/>
          </a:prstGeom>
          <a:noFill/>
        </p:spPr>
      </p:pic>
    </p:spTree>
    <p:extLst>
      <p:ext uri="{BB962C8B-B14F-4D97-AF65-F5344CB8AC3E}">
        <p14:creationId xmlns:p14="http://schemas.microsoft.com/office/powerpoint/2010/main" val="143903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p:nvPr>
        </p:nvSpPr>
        <p:spPr>
          <a:xfrm>
            <a:off x="468313" y="404813"/>
            <a:ext cx="8147050" cy="1143000"/>
          </a:xfrm>
        </p:spPr>
        <p:txBody>
          <a:bodyPr>
            <a:normAutofit fontScale="90000"/>
          </a:bodyPr>
          <a:lstStyle/>
          <a:p>
            <a:pPr algn="l" eaLnBrk="1" hangingPunct="1">
              <a:defRPr/>
            </a:pPr>
            <a:r>
              <a:rPr lang="mk-MK" sz="3000" b="1" normalizeH="1" dirty="0">
                <a:solidFill>
                  <a:srgbClr val="FFFF00"/>
                </a:solidFill>
                <a:latin typeface="Comic Sans MS" pitchFamily="66" charset="0"/>
              </a:rPr>
              <a:t>Уплата на придонеси од бруто плата во прв и втор пензиски столб</a:t>
            </a:r>
            <a:endParaRPr lang="en-GB" sz="3000" b="1" normalizeH="1" dirty="0">
              <a:solidFill>
                <a:srgbClr val="FFFF00"/>
              </a:solidFill>
              <a:latin typeface="Comic Sans MS" pitchFamily="66" charset="0"/>
            </a:endParaRPr>
          </a:p>
        </p:txBody>
      </p:sp>
      <p:sp>
        <p:nvSpPr>
          <p:cNvPr id="24579" name="Rectangle 16"/>
          <p:cNvSpPr>
            <a:spLocks noChangeArrowheads="1"/>
          </p:cNvSpPr>
          <p:nvPr/>
        </p:nvSpPr>
        <p:spPr bwMode="auto">
          <a:xfrm>
            <a:off x="3113643" y="2029619"/>
            <a:ext cx="2682320" cy="607293"/>
          </a:xfrm>
          <a:prstGeom prst="rect">
            <a:avLst/>
          </a:prstGeom>
          <a:blipFill>
            <a:blip r:embed="rId2" cstate="print"/>
            <a:tile tx="0" ty="0" sx="100000" sy="100000" flip="none" algn="tl"/>
          </a:blipFill>
          <a:ln w="9525">
            <a:solidFill>
              <a:schemeClr val="tx1"/>
            </a:solidFill>
            <a:miter lim="800000"/>
            <a:headEnd/>
            <a:tailEnd/>
          </a:ln>
        </p:spPr>
        <p:txBody>
          <a:bodyPr wrap="none" anchor="ctr"/>
          <a:lstStyle>
            <a:lvl1pPr eaLnBrk="0" hangingPunct="0">
              <a:defRPr>
                <a:solidFill>
                  <a:schemeClr val="tx1"/>
                </a:solidFill>
                <a:latin typeface="Macedonian Helv" pitchFamily="34" charset="0"/>
              </a:defRPr>
            </a:lvl1pPr>
            <a:lvl2pPr marL="742950" indent="-285750" eaLnBrk="0" hangingPunct="0">
              <a:defRPr>
                <a:solidFill>
                  <a:schemeClr val="tx1"/>
                </a:solidFill>
                <a:latin typeface="Macedonian Helv" pitchFamily="34" charset="0"/>
              </a:defRPr>
            </a:lvl2pPr>
            <a:lvl3pPr marL="1143000" indent="-228600" eaLnBrk="0" hangingPunct="0">
              <a:defRPr>
                <a:solidFill>
                  <a:schemeClr val="tx1"/>
                </a:solidFill>
                <a:latin typeface="Macedonian Helv" pitchFamily="34" charset="0"/>
              </a:defRPr>
            </a:lvl3pPr>
            <a:lvl4pPr marL="1600200" indent="-228600" eaLnBrk="0" hangingPunct="0">
              <a:defRPr>
                <a:solidFill>
                  <a:schemeClr val="tx1"/>
                </a:solidFill>
                <a:latin typeface="Macedonian Helv" pitchFamily="34" charset="0"/>
              </a:defRPr>
            </a:lvl4pPr>
            <a:lvl5pPr marL="2057400" indent="-228600" eaLnBrk="0" hangingPunct="0">
              <a:defRPr>
                <a:solidFill>
                  <a:schemeClr val="tx1"/>
                </a:solidFill>
                <a:latin typeface="Macedonian Helv" pitchFamily="34" charset="0"/>
              </a:defRPr>
            </a:lvl5pPr>
            <a:lvl6pPr marL="2514600" indent="-228600" eaLnBrk="0" fontAlgn="base" hangingPunct="0">
              <a:spcBef>
                <a:spcPct val="0"/>
              </a:spcBef>
              <a:spcAft>
                <a:spcPct val="0"/>
              </a:spcAft>
              <a:defRPr>
                <a:solidFill>
                  <a:schemeClr val="tx1"/>
                </a:solidFill>
                <a:latin typeface="Macedonian Helv" pitchFamily="34" charset="0"/>
              </a:defRPr>
            </a:lvl6pPr>
            <a:lvl7pPr marL="2971800" indent="-228600" eaLnBrk="0" fontAlgn="base" hangingPunct="0">
              <a:spcBef>
                <a:spcPct val="0"/>
              </a:spcBef>
              <a:spcAft>
                <a:spcPct val="0"/>
              </a:spcAft>
              <a:defRPr>
                <a:solidFill>
                  <a:schemeClr val="tx1"/>
                </a:solidFill>
                <a:latin typeface="Macedonian Helv" pitchFamily="34" charset="0"/>
              </a:defRPr>
            </a:lvl7pPr>
            <a:lvl8pPr marL="3429000" indent="-228600" eaLnBrk="0" fontAlgn="base" hangingPunct="0">
              <a:spcBef>
                <a:spcPct val="0"/>
              </a:spcBef>
              <a:spcAft>
                <a:spcPct val="0"/>
              </a:spcAft>
              <a:defRPr>
                <a:solidFill>
                  <a:schemeClr val="tx1"/>
                </a:solidFill>
                <a:latin typeface="Macedonian Helv" pitchFamily="34" charset="0"/>
              </a:defRPr>
            </a:lvl8pPr>
            <a:lvl9pPr marL="3886200" indent="-228600" eaLnBrk="0" fontAlgn="base" hangingPunct="0">
              <a:spcBef>
                <a:spcPct val="0"/>
              </a:spcBef>
              <a:spcAft>
                <a:spcPct val="0"/>
              </a:spcAft>
              <a:defRPr>
                <a:solidFill>
                  <a:schemeClr val="tx1"/>
                </a:solidFill>
                <a:latin typeface="Macedonian Helv" pitchFamily="34" charset="0"/>
              </a:defRPr>
            </a:lvl9pPr>
          </a:lstStyle>
          <a:p>
            <a:pPr algn="ctr" eaLnBrk="1" hangingPunct="1"/>
            <a:r>
              <a:rPr lang="mk-MK" altLang="en-US" b="1" dirty="0">
                <a:solidFill>
                  <a:schemeClr val="bg2">
                    <a:lumMod val="75000"/>
                  </a:schemeClr>
                </a:solidFill>
              </a:rPr>
              <a:t>РАБОТОДАВЕЦ</a:t>
            </a:r>
            <a:endParaRPr lang="en-GB" altLang="en-US" b="1" dirty="0">
              <a:solidFill>
                <a:schemeClr val="bg2">
                  <a:lumMod val="75000"/>
                </a:schemeClr>
              </a:solidFill>
            </a:endParaRPr>
          </a:p>
        </p:txBody>
      </p:sp>
      <p:sp>
        <p:nvSpPr>
          <p:cNvPr id="24580" name="Rectangle 19"/>
          <p:cNvSpPr>
            <a:spLocks noChangeArrowheads="1"/>
          </p:cNvSpPr>
          <p:nvPr/>
        </p:nvSpPr>
        <p:spPr bwMode="auto">
          <a:xfrm>
            <a:off x="1115616" y="5023644"/>
            <a:ext cx="2663825" cy="574675"/>
          </a:xfrm>
          <a:prstGeom prst="rect">
            <a:avLst/>
          </a:prstGeom>
          <a:blipFill dpi="0" rotWithShape="1">
            <a:blip r:embed="rId2" cstate="print"/>
            <a:srcRect/>
            <a:tile tx="0" ty="0" sx="100000" sy="100000" flip="none" algn="tl"/>
          </a:blipFill>
          <a:ln w="9525">
            <a:solidFill>
              <a:schemeClr val="tx1"/>
            </a:solidFill>
            <a:miter lim="800000"/>
            <a:headEnd/>
            <a:tailEnd/>
          </a:ln>
        </p:spPr>
        <p:txBody>
          <a:bodyPr wrap="none" anchor="ctr"/>
          <a:lstStyle>
            <a:lvl1pPr eaLnBrk="0" hangingPunct="0">
              <a:defRPr>
                <a:solidFill>
                  <a:schemeClr val="tx1"/>
                </a:solidFill>
                <a:latin typeface="Macedonian Helv" pitchFamily="34" charset="0"/>
              </a:defRPr>
            </a:lvl1pPr>
            <a:lvl2pPr marL="742950" indent="-285750" eaLnBrk="0" hangingPunct="0">
              <a:defRPr>
                <a:solidFill>
                  <a:schemeClr val="tx1"/>
                </a:solidFill>
                <a:latin typeface="Macedonian Helv" pitchFamily="34" charset="0"/>
              </a:defRPr>
            </a:lvl2pPr>
            <a:lvl3pPr marL="1143000" indent="-228600" eaLnBrk="0" hangingPunct="0">
              <a:defRPr>
                <a:solidFill>
                  <a:schemeClr val="tx1"/>
                </a:solidFill>
                <a:latin typeface="Macedonian Helv" pitchFamily="34" charset="0"/>
              </a:defRPr>
            </a:lvl3pPr>
            <a:lvl4pPr marL="1600200" indent="-228600" eaLnBrk="0" hangingPunct="0">
              <a:defRPr>
                <a:solidFill>
                  <a:schemeClr val="tx1"/>
                </a:solidFill>
                <a:latin typeface="Macedonian Helv" pitchFamily="34" charset="0"/>
              </a:defRPr>
            </a:lvl4pPr>
            <a:lvl5pPr marL="2057400" indent="-228600" eaLnBrk="0" hangingPunct="0">
              <a:defRPr>
                <a:solidFill>
                  <a:schemeClr val="tx1"/>
                </a:solidFill>
                <a:latin typeface="Macedonian Helv" pitchFamily="34" charset="0"/>
              </a:defRPr>
            </a:lvl5pPr>
            <a:lvl6pPr marL="2514600" indent="-228600" eaLnBrk="0" fontAlgn="base" hangingPunct="0">
              <a:spcBef>
                <a:spcPct val="0"/>
              </a:spcBef>
              <a:spcAft>
                <a:spcPct val="0"/>
              </a:spcAft>
              <a:defRPr>
                <a:solidFill>
                  <a:schemeClr val="tx1"/>
                </a:solidFill>
                <a:latin typeface="Macedonian Helv" pitchFamily="34" charset="0"/>
              </a:defRPr>
            </a:lvl6pPr>
            <a:lvl7pPr marL="2971800" indent="-228600" eaLnBrk="0" fontAlgn="base" hangingPunct="0">
              <a:spcBef>
                <a:spcPct val="0"/>
              </a:spcBef>
              <a:spcAft>
                <a:spcPct val="0"/>
              </a:spcAft>
              <a:defRPr>
                <a:solidFill>
                  <a:schemeClr val="tx1"/>
                </a:solidFill>
                <a:latin typeface="Macedonian Helv" pitchFamily="34" charset="0"/>
              </a:defRPr>
            </a:lvl7pPr>
            <a:lvl8pPr marL="3429000" indent="-228600" eaLnBrk="0" fontAlgn="base" hangingPunct="0">
              <a:spcBef>
                <a:spcPct val="0"/>
              </a:spcBef>
              <a:spcAft>
                <a:spcPct val="0"/>
              </a:spcAft>
              <a:defRPr>
                <a:solidFill>
                  <a:schemeClr val="tx1"/>
                </a:solidFill>
                <a:latin typeface="Macedonian Helv" pitchFamily="34" charset="0"/>
              </a:defRPr>
            </a:lvl8pPr>
            <a:lvl9pPr marL="3886200" indent="-228600" eaLnBrk="0" fontAlgn="base" hangingPunct="0">
              <a:spcBef>
                <a:spcPct val="0"/>
              </a:spcBef>
              <a:spcAft>
                <a:spcPct val="0"/>
              </a:spcAft>
              <a:defRPr>
                <a:solidFill>
                  <a:schemeClr val="tx1"/>
                </a:solidFill>
                <a:latin typeface="Macedonian Helv" pitchFamily="34" charset="0"/>
              </a:defRPr>
            </a:lvl9pPr>
          </a:lstStyle>
          <a:p>
            <a:pPr algn="ctr" eaLnBrk="1" hangingPunct="1"/>
            <a:r>
              <a:rPr lang="mk-MK" altLang="en-US" b="1" dirty="0">
                <a:solidFill>
                  <a:schemeClr val="bg2">
                    <a:lumMod val="75000"/>
                  </a:schemeClr>
                </a:solidFill>
                <a:latin typeface="Comic Sans MS" pitchFamily="66" charset="0"/>
              </a:rPr>
              <a:t>ФОНД НА ПИОСМ</a:t>
            </a:r>
            <a:endParaRPr lang="en-GB" altLang="en-US" b="1" dirty="0">
              <a:solidFill>
                <a:schemeClr val="bg2">
                  <a:lumMod val="75000"/>
                </a:schemeClr>
              </a:solidFill>
              <a:latin typeface="Comic Sans MS" pitchFamily="66" charset="0"/>
            </a:endParaRPr>
          </a:p>
        </p:txBody>
      </p:sp>
      <p:sp>
        <p:nvSpPr>
          <p:cNvPr id="24581" name="Text Box 20"/>
          <p:cNvSpPr txBox="1">
            <a:spLocks noChangeArrowheads="1"/>
          </p:cNvSpPr>
          <p:nvPr/>
        </p:nvSpPr>
        <p:spPr bwMode="auto">
          <a:xfrm>
            <a:off x="4022209" y="2938265"/>
            <a:ext cx="865188"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Macedonian Helv" pitchFamily="34" charset="0"/>
              </a:defRPr>
            </a:lvl1pPr>
            <a:lvl2pPr marL="742950" indent="-285750" eaLnBrk="0" hangingPunct="0">
              <a:defRPr>
                <a:solidFill>
                  <a:schemeClr val="tx1"/>
                </a:solidFill>
                <a:latin typeface="Macedonian Helv" pitchFamily="34" charset="0"/>
              </a:defRPr>
            </a:lvl2pPr>
            <a:lvl3pPr marL="1143000" indent="-228600" eaLnBrk="0" hangingPunct="0">
              <a:defRPr>
                <a:solidFill>
                  <a:schemeClr val="tx1"/>
                </a:solidFill>
                <a:latin typeface="Macedonian Helv" pitchFamily="34" charset="0"/>
              </a:defRPr>
            </a:lvl3pPr>
            <a:lvl4pPr marL="1600200" indent="-228600" eaLnBrk="0" hangingPunct="0">
              <a:defRPr>
                <a:solidFill>
                  <a:schemeClr val="tx1"/>
                </a:solidFill>
                <a:latin typeface="Macedonian Helv" pitchFamily="34" charset="0"/>
              </a:defRPr>
            </a:lvl4pPr>
            <a:lvl5pPr marL="2057400" indent="-228600" eaLnBrk="0" hangingPunct="0">
              <a:defRPr>
                <a:solidFill>
                  <a:schemeClr val="tx1"/>
                </a:solidFill>
                <a:latin typeface="Macedonian Helv" pitchFamily="34" charset="0"/>
              </a:defRPr>
            </a:lvl5pPr>
            <a:lvl6pPr marL="2514600" indent="-228600" eaLnBrk="0" fontAlgn="base" hangingPunct="0">
              <a:spcBef>
                <a:spcPct val="0"/>
              </a:spcBef>
              <a:spcAft>
                <a:spcPct val="0"/>
              </a:spcAft>
              <a:defRPr>
                <a:solidFill>
                  <a:schemeClr val="tx1"/>
                </a:solidFill>
                <a:latin typeface="Macedonian Helv" pitchFamily="34" charset="0"/>
              </a:defRPr>
            </a:lvl6pPr>
            <a:lvl7pPr marL="2971800" indent="-228600" eaLnBrk="0" fontAlgn="base" hangingPunct="0">
              <a:spcBef>
                <a:spcPct val="0"/>
              </a:spcBef>
              <a:spcAft>
                <a:spcPct val="0"/>
              </a:spcAft>
              <a:defRPr>
                <a:solidFill>
                  <a:schemeClr val="tx1"/>
                </a:solidFill>
                <a:latin typeface="Macedonian Helv" pitchFamily="34" charset="0"/>
              </a:defRPr>
            </a:lvl7pPr>
            <a:lvl8pPr marL="3429000" indent="-228600" eaLnBrk="0" fontAlgn="base" hangingPunct="0">
              <a:spcBef>
                <a:spcPct val="0"/>
              </a:spcBef>
              <a:spcAft>
                <a:spcPct val="0"/>
              </a:spcAft>
              <a:defRPr>
                <a:solidFill>
                  <a:schemeClr val="tx1"/>
                </a:solidFill>
                <a:latin typeface="Macedonian Helv" pitchFamily="34" charset="0"/>
              </a:defRPr>
            </a:lvl8pPr>
            <a:lvl9pPr marL="3886200" indent="-228600" eaLnBrk="0" fontAlgn="base" hangingPunct="0">
              <a:spcBef>
                <a:spcPct val="0"/>
              </a:spcBef>
              <a:spcAft>
                <a:spcPct val="0"/>
              </a:spcAft>
              <a:defRPr>
                <a:solidFill>
                  <a:schemeClr val="tx1"/>
                </a:solidFill>
                <a:latin typeface="Macedonian Helv" pitchFamily="34" charset="0"/>
              </a:defRPr>
            </a:lvl9pPr>
          </a:lstStyle>
          <a:p>
            <a:pPr eaLnBrk="1" hangingPunct="1">
              <a:spcBef>
                <a:spcPct val="50000"/>
              </a:spcBef>
            </a:pPr>
            <a:r>
              <a:rPr lang="en-US" altLang="en-US" b="1" dirty="0"/>
              <a:t>  </a:t>
            </a:r>
            <a:r>
              <a:rPr lang="en-US" altLang="en-US" sz="1600" b="1" dirty="0">
                <a:latin typeface="Comic Sans MS" pitchFamily="66" charset="0"/>
              </a:rPr>
              <a:t>18</a:t>
            </a:r>
            <a:r>
              <a:rPr lang="mk-MK" altLang="en-US" sz="1600" b="1" dirty="0">
                <a:latin typeface="Comic Sans MS" pitchFamily="66" charset="0"/>
              </a:rPr>
              <a:t>,8%</a:t>
            </a:r>
            <a:endParaRPr lang="en-GB" altLang="en-US" sz="1600" b="1" dirty="0">
              <a:latin typeface="Comic Sans MS" pitchFamily="66" charset="0"/>
            </a:endParaRPr>
          </a:p>
        </p:txBody>
      </p:sp>
      <p:sp>
        <p:nvSpPr>
          <p:cNvPr id="24582" name="Rectangle 21"/>
          <p:cNvSpPr>
            <a:spLocks noChangeArrowheads="1"/>
          </p:cNvSpPr>
          <p:nvPr/>
        </p:nvSpPr>
        <p:spPr bwMode="auto">
          <a:xfrm>
            <a:off x="4717257" y="5005078"/>
            <a:ext cx="2663825" cy="576262"/>
          </a:xfrm>
          <a:prstGeom prst="rect">
            <a:avLst/>
          </a:prstGeom>
          <a:blipFill>
            <a:blip r:embed="rId2" cstate="print"/>
            <a:tile tx="0" ty="0" sx="100000" sy="100000" flip="none" algn="tl"/>
          </a:blipFill>
          <a:ln w="9525">
            <a:solidFill>
              <a:schemeClr val="tx1"/>
            </a:solidFill>
            <a:miter lim="800000"/>
            <a:headEnd/>
            <a:tailEnd/>
          </a:ln>
        </p:spPr>
        <p:txBody>
          <a:bodyPr wrap="none" anchor="ctr"/>
          <a:lstStyle>
            <a:lvl1pPr eaLnBrk="0" hangingPunct="0">
              <a:defRPr>
                <a:solidFill>
                  <a:schemeClr val="tx1"/>
                </a:solidFill>
                <a:latin typeface="Macedonian Helv" pitchFamily="34" charset="0"/>
              </a:defRPr>
            </a:lvl1pPr>
            <a:lvl2pPr marL="742950" indent="-285750" eaLnBrk="0" hangingPunct="0">
              <a:defRPr>
                <a:solidFill>
                  <a:schemeClr val="tx1"/>
                </a:solidFill>
                <a:latin typeface="Macedonian Helv" pitchFamily="34" charset="0"/>
              </a:defRPr>
            </a:lvl2pPr>
            <a:lvl3pPr marL="1143000" indent="-228600" eaLnBrk="0" hangingPunct="0">
              <a:defRPr>
                <a:solidFill>
                  <a:schemeClr val="tx1"/>
                </a:solidFill>
                <a:latin typeface="Macedonian Helv" pitchFamily="34" charset="0"/>
              </a:defRPr>
            </a:lvl3pPr>
            <a:lvl4pPr marL="1600200" indent="-228600" eaLnBrk="0" hangingPunct="0">
              <a:defRPr>
                <a:solidFill>
                  <a:schemeClr val="tx1"/>
                </a:solidFill>
                <a:latin typeface="Macedonian Helv" pitchFamily="34" charset="0"/>
              </a:defRPr>
            </a:lvl4pPr>
            <a:lvl5pPr marL="2057400" indent="-228600" eaLnBrk="0" hangingPunct="0">
              <a:defRPr>
                <a:solidFill>
                  <a:schemeClr val="tx1"/>
                </a:solidFill>
                <a:latin typeface="Macedonian Helv" pitchFamily="34" charset="0"/>
              </a:defRPr>
            </a:lvl5pPr>
            <a:lvl6pPr marL="2514600" indent="-228600" eaLnBrk="0" fontAlgn="base" hangingPunct="0">
              <a:spcBef>
                <a:spcPct val="0"/>
              </a:spcBef>
              <a:spcAft>
                <a:spcPct val="0"/>
              </a:spcAft>
              <a:defRPr>
                <a:solidFill>
                  <a:schemeClr val="tx1"/>
                </a:solidFill>
                <a:latin typeface="Macedonian Helv" pitchFamily="34" charset="0"/>
              </a:defRPr>
            </a:lvl6pPr>
            <a:lvl7pPr marL="2971800" indent="-228600" eaLnBrk="0" fontAlgn="base" hangingPunct="0">
              <a:spcBef>
                <a:spcPct val="0"/>
              </a:spcBef>
              <a:spcAft>
                <a:spcPct val="0"/>
              </a:spcAft>
              <a:defRPr>
                <a:solidFill>
                  <a:schemeClr val="tx1"/>
                </a:solidFill>
                <a:latin typeface="Macedonian Helv" pitchFamily="34" charset="0"/>
              </a:defRPr>
            </a:lvl7pPr>
            <a:lvl8pPr marL="3429000" indent="-228600" eaLnBrk="0" fontAlgn="base" hangingPunct="0">
              <a:spcBef>
                <a:spcPct val="0"/>
              </a:spcBef>
              <a:spcAft>
                <a:spcPct val="0"/>
              </a:spcAft>
              <a:defRPr>
                <a:solidFill>
                  <a:schemeClr val="tx1"/>
                </a:solidFill>
                <a:latin typeface="Macedonian Helv" pitchFamily="34" charset="0"/>
              </a:defRPr>
            </a:lvl8pPr>
            <a:lvl9pPr marL="3886200" indent="-228600" eaLnBrk="0" fontAlgn="base" hangingPunct="0">
              <a:spcBef>
                <a:spcPct val="0"/>
              </a:spcBef>
              <a:spcAft>
                <a:spcPct val="0"/>
              </a:spcAft>
              <a:defRPr>
                <a:solidFill>
                  <a:schemeClr val="tx1"/>
                </a:solidFill>
                <a:latin typeface="Macedonian Helv" pitchFamily="34" charset="0"/>
              </a:defRPr>
            </a:lvl9pPr>
          </a:lstStyle>
          <a:p>
            <a:pPr algn="ctr" eaLnBrk="1" hangingPunct="1"/>
            <a:r>
              <a:rPr lang="mk-MK" altLang="en-US" b="1" dirty="0">
                <a:solidFill>
                  <a:schemeClr val="bg2">
                    <a:lumMod val="75000"/>
                  </a:schemeClr>
                </a:solidFill>
                <a:latin typeface="Comic Sans MS" pitchFamily="66" charset="0"/>
              </a:rPr>
              <a:t>ПЕНЗИСКИ ФОНД – </a:t>
            </a:r>
          </a:p>
          <a:p>
            <a:pPr algn="ctr" eaLnBrk="1" hangingPunct="1"/>
            <a:r>
              <a:rPr lang="mk-MK" altLang="en-US" b="1" dirty="0">
                <a:solidFill>
                  <a:schemeClr val="bg2">
                    <a:lumMod val="75000"/>
                  </a:schemeClr>
                </a:solidFill>
                <a:latin typeface="Comic Sans MS" pitchFamily="66" charset="0"/>
              </a:rPr>
              <a:t>ВТОР СТОЛБ</a:t>
            </a:r>
            <a:endParaRPr lang="en-GB" altLang="en-US" b="1" dirty="0">
              <a:solidFill>
                <a:schemeClr val="bg2">
                  <a:lumMod val="75000"/>
                </a:schemeClr>
              </a:solidFill>
              <a:latin typeface="Comic Sans MS" pitchFamily="66" charset="0"/>
            </a:endParaRPr>
          </a:p>
        </p:txBody>
      </p:sp>
      <p:sp>
        <p:nvSpPr>
          <p:cNvPr id="24583" name="Text Box 22"/>
          <p:cNvSpPr txBox="1">
            <a:spLocks noChangeArrowheads="1"/>
          </p:cNvSpPr>
          <p:nvPr/>
        </p:nvSpPr>
        <p:spPr bwMode="auto">
          <a:xfrm>
            <a:off x="5656845" y="4161632"/>
            <a:ext cx="9350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Macedonian Helv" pitchFamily="34" charset="0"/>
              </a:defRPr>
            </a:lvl1pPr>
            <a:lvl2pPr marL="742950" indent="-285750" eaLnBrk="0" hangingPunct="0">
              <a:defRPr>
                <a:solidFill>
                  <a:schemeClr val="tx1"/>
                </a:solidFill>
                <a:latin typeface="Macedonian Helv" pitchFamily="34" charset="0"/>
              </a:defRPr>
            </a:lvl2pPr>
            <a:lvl3pPr marL="1143000" indent="-228600" eaLnBrk="0" hangingPunct="0">
              <a:defRPr>
                <a:solidFill>
                  <a:schemeClr val="tx1"/>
                </a:solidFill>
                <a:latin typeface="Macedonian Helv" pitchFamily="34" charset="0"/>
              </a:defRPr>
            </a:lvl3pPr>
            <a:lvl4pPr marL="1600200" indent="-228600" eaLnBrk="0" hangingPunct="0">
              <a:defRPr>
                <a:solidFill>
                  <a:schemeClr val="tx1"/>
                </a:solidFill>
                <a:latin typeface="Macedonian Helv" pitchFamily="34" charset="0"/>
              </a:defRPr>
            </a:lvl4pPr>
            <a:lvl5pPr marL="2057400" indent="-228600" eaLnBrk="0" hangingPunct="0">
              <a:defRPr>
                <a:solidFill>
                  <a:schemeClr val="tx1"/>
                </a:solidFill>
                <a:latin typeface="Macedonian Helv" pitchFamily="34" charset="0"/>
              </a:defRPr>
            </a:lvl5pPr>
            <a:lvl6pPr marL="2514600" indent="-228600" eaLnBrk="0" fontAlgn="base" hangingPunct="0">
              <a:spcBef>
                <a:spcPct val="0"/>
              </a:spcBef>
              <a:spcAft>
                <a:spcPct val="0"/>
              </a:spcAft>
              <a:defRPr>
                <a:solidFill>
                  <a:schemeClr val="tx1"/>
                </a:solidFill>
                <a:latin typeface="Macedonian Helv" pitchFamily="34" charset="0"/>
              </a:defRPr>
            </a:lvl6pPr>
            <a:lvl7pPr marL="2971800" indent="-228600" eaLnBrk="0" fontAlgn="base" hangingPunct="0">
              <a:spcBef>
                <a:spcPct val="0"/>
              </a:spcBef>
              <a:spcAft>
                <a:spcPct val="0"/>
              </a:spcAft>
              <a:defRPr>
                <a:solidFill>
                  <a:schemeClr val="tx1"/>
                </a:solidFill>
                <a:latin typeface="Macedonian Helv" pitchFamily="34" charset="0"/>
              </a:defRPr>
            </a:lvl7pPr>
            <a:lvl8pPr marL="3429000" indent="-228600" eaLnBrk="0" fontAlgn="base" hangingPunct="0">
              <a:spcBef>
                <a:spcPct val="0"/>
              </a:spcBef>
              <a:spcAft>
                <a:spcPct val="0"/>
              </a:spcAft>
              <a:defRPr>
                <a:solidFill>
                  <a:schemeClr val="tx1"/>
                </a:solidFill>
                <a:latin typeface="Macedonian Helv" pitchFamily="34" charset="0"/>
              </a:defRPr>
            </a:lvl8pPr>
            <a:lvl9pPr marL="3886200" indent="-228600" eaLnBrk="0" fontAlgn="base" hangingPunct="0">
              <a:spcBef>
                <a:spcPct val="0"/>
              </a:spcBef>
              <a:spcAft>
                <a:spcPct val="0"/>
              </a:spcAft>
              <a:defRPr>
                <a:solidFill>
                  <a:schemeClr val="tx1"/>
                </a:solidFill>
                <a:latin typeface="Macedonian Helv" pitchFamily="34" charset="0"/>
              </a:defRPr>
            </a:lvl9pPr>
          </a:lstStyle>
          <a:p>
            <a:pPr eaLnBrk="1" hangingPunct="1">
              <a:spcBef>
                <a:spcPct val="50000"/>
              </a:spcBef>
            </a:pPr>
            <a:r>
              <a:rPr lang="mk-MK" altLang="en-US" sz="1400" b="1" dirty="0">
                <a:latin typeface="Comic Sans MS" pitchFamily="66" charset="0"/>
              </a:rPr>
              <a:t>6%</a:t>
            </a:r>
            <a:endParaRPr lang="en-GB" altLang="en-US" sz="1400" b="1" dirty="0">
              <a:latin typeface="Comic Sans MS" pitchFamily="66" charset="0"/>
            </a:endParaRPr>
          </a:p>
        </p:txBody>
      </p:sp>
      <p:sp>
        <p:nvSpPr>
          <p:cNvPr id="24584" name="Text Box 24"/>
          <p:cNvSpPr txBox="1">
            <a:spLocks noChangeArrowheads="1"/>
          </p:cNvSpPr>
          <p:nvPr/>
        </p:nvSpPr>
        <p:spPr bwMode="auto">
          <a:xfrm>
            <a:off x="3346449" y="4236730"/>
            <a:ext cx="11525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Macedonian Helv" pitchFamily="34" charset="0"/>
              </a:defRPr>
            </a:lvl1pPr>
            <a:lvl2pPr marL="742950" indent="-285750" eaLnBrk="0" hangingPunct="0">
              <a:defRPr>
                <a:solidFill>
                  <a:schemeClr val="tx1"/>
                </a:solidFill>
                <a:latin typeface="Macedonian Helv" pitchFamily="34" charset="0"/>
              </a:defRPr>
            </a:lvl2pPr>
            <a:lvl3pPr marL="1143000" indent="-228600" eaLnBrk="0" hangingPunct="0">
              <a:defRPr>
                <a:solidFill>
                  <a:schemeClr val="tx1"/>
                </a:solidFill>
                <a:latin typeface="Macedonian Helv" pitchFamily="34" charset="0"/>
              </a:defRPr>
            </a:lvl3pPr>
            <a:lvl4pPr marL="1600200" indent="-228600" eaLnBrk="0" hangingPunct="0">
              <a:defRPr>
                <a:solidFill>
                  <a:schemeClr val="tx1"/>
                </a:solidFill>
                <a:latin typeface="Macedonian Helv" pitchFamily="34" charset="0"/>
              </a:defRPr>
            </a:lvl4pPr>
            <a:lvl5pPr marL="2057400" indent="-228600" eaLnBrk="0" hangingPunct="0">
              <a:defRPr>
                <a:solidFill>
                  <a:schemeClr val="tx1"/>
                </a:solidFill>
                <a:latin typeface="Macedonian Helv" pitchFamily="34" charset="0"/>
              </a:defRPr>
            </a:lvl5pPr>
            <a:lvl6pPr marL="2514600" indent="-228600" eaLnBrk="0" fontAlgn="base" hangingPunct="0">
              <a:spcBef>
                <a:spcPct val="0"/>
              </a:spcBef>
              <a:spcAft>
                <a:spcPct val="0"/>
              </a:spcAft>
              <a:defRPr>
                <a:solidFill>
                  <a:schemeClr val="tx1"/>
                </a:solidFill>
                <a:latin typeface="Macedonian Helv" pitchFamily="34" charset="0"/>
              </a:defRPr>
            </a:lvl6pPr>
            <a:lvl7pPr marL="2971800" indent="-228600" eaLnBrk="0" fontAlgn="base" hangingPunct="0">
              <a:spcBef>
                <a:spcPct val="0"/>
              </a:spcBef>
              <a:spcAft>
                <a:spcPct val="0"/>
              </a:spcAft>
              <a:defRPr>
                <a:solidFill>
                  <a:schemeClr val="tx1"/>
                </a:solidFill>
                <a:latin typeface="Macedonian Helv" pitchFamily="34" charset="0"/>
              </a:defRPr>
            </a:lvl7pPr>
            <a:lvl8pPr marL="3429000" indent="-228600" eaLnBrk="0" fontAlgn="base" hangingPunct="0">
              <a:spcBef>
                <a:spcPct val="0"/>
              </a:spcBef>
              <a:spcAft>
                <a:spcPct val="0"/>
              </a:spcAft>
              <a:defRPr>
                <a:solidFill>
                  <a:schemeClr val="tx1"/>
                </a:solidFill>
                <a:latin typeface="Macedonian Helv" pitchFamily="34" charset="0"/>
              </a:defRPr>
            </a:lvl8pPr>
            <a:lvl9pPr marL="3886200" indent="-228600" eaLnBrk="0" fontAlgn="base" hangingPunct="0">
              <a:spcBef>
                <a:spcPct val="0"/>
              </a:spcBef>
              <a:spcAft>
                <a:spcPct val="0"/>
              </a:spcAft>
              <a:defRPr>
                <a:solidFill>
                  <a:schemeClr val="tx1"/>
                </a:solidFill>
                <a:latin typeface="Macedonian Helv" pitchFamily="34" charset="0"/>
              </a:defRPr>
            </a:lvl9pPr>
          </a:lstStyle>
          <a:p>
            <a:pPr eaLnBrk="1" hangingPunct="1">
              <a:spcBef>
                <a:spcPct val="50000"/>
              </a:spcBef>
            </a:pPr>
            <a:r>
              <a:rPr lang="mk-MK" altLang="en-US" b="1" dirty="0">
                <a:latin typeface="Comic Sans MS" pitchFamily="66" charset="0"/>
              </a:rPr>
              <a:t>12,8</a:t>
            </a:r>
            <a:r>
              <a:rPr lang="mk-MK" altLang="en-US" sz="1400" b="1" dirty="0">
                <a:latin typeface="Comic Sans MS" pitchFamily="66" charset="0"/>
              </a:rPr>
              <a:t>%</a:t>
            </a:r>
            <a:endParaRPr lang="en-GB" altLang="en-US" sz="1400" b="1" dirty="0">
              <a:latin typeface="Comic Sans MS" pitchFamily="66" charset="0"/>
            </a:endParaRPr>
          </a:p>
        </p:txBody>
      </p:sp>
      <p:sp>
        <p:nvSpPr>
          <p:cNvPr id="24585" name="Line 26"/>
          <p:cNvSpPr>
            <a:spLocks noChangeShapeType="1"/>
          </p:cNvSpPr>
          <p:nvPr/>
        </p:nvSpPr>
        <p:spPr bwMode="auto">
          <a:xfrm>
            <a:off x="3995738" y="2709863"/>
            <a:ext cx="0" cy="12239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6" name="Line 27"/>
          <p:cNvSpPr>
            <a:spLocks noChangeShapeType="1"/>
          </p:cNvSpPr>
          <p:nvPr/>
        </p:nvSpPr>
        <p:spPr bwMode="auto">
          <a:xfrm flipH="1">
            <a:off x="2268538" y="3933825"/>
            <a:ext cx="1727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7" name="Line 28"/>
          <p:cNvSpPr>
            <a:spLocks noChangeShapeType="1"/>
          </p:cNvSpPr>
          <p:nvPr/>
        </p:nvSpPr>
        <p:spPr bwMode="auto">
          <a:xfrm>
            <a:off x="2268538" y="3933825"/>
            <a:ext cx="0" cy="10080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8" name="Line 29"/>
          <p:cNvSpPr>
            <a:spLocks noChangeShapeType="1"/>
          </p:cNvSpPr>
          <p:nvPr/>
        </p:nvSpPr>
        <p:spPr bwMode="auto">
          <a:xfrm>
            <a:off x="4928742" y="2681288"/>
            <a:ext cx="0" cy="8651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9" name="Line 30"/>
          <p:cNvSpPr>
            <a:spLocks noChangeShapeType="1"/>
          </p:cNvSpPr>
          <p:nvPr/>
        </p:nvSpPr>
        <p:spPr bwMode="auto">
          <a:xfrm flipH="1">
            <a:off x="3199954" y="4492933"/>
            <a:ext cx="17287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90" name="Line 31"/>
          <p:cNvSpPr>
            <a:spLocks noChangeShapeType="1"/>
          </p:cNvSpPr>
          <p:nvPr/>
        </p:nvSpPr>
        <p:spPr bwMode="auto">
          <a:xfrm>
            <a:off x="3199954" y="4500253"/>
            <a:ext cx="0" cy="5048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91" name="Line 33"/>
          <p:cNvSpPr>
            <a:spLocks noChangeShapeType="1"/>
          </p:cNvSpPr>
          <p:nvPr/>
        </p:nvSpPr>
        <p:spPr bwMode="auto">
          <a:xfrm>
            <a:off x="4928742" y="4485350"/>
            <a:ext cx="19446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92" name="Line 34"/>
          <p:cNvSpPr>
            <a:spLocks noChangeShapeType="1"/>
          </p:cNvSpPr>
          <p:nvPr/>
        </p:nvSpPr>
        <p:spPr bwMode="auto">
          <a:xfrm>
            <a:off x="6873429" y="4492933"/>
            <a:ext cx="0" cy="5048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93" name="Line 37"/>
          <p:cNvSpPr>
            <a:spLocks noChangeShapeType="1"/>
          </p:cNvSpPr>
          <p:nvPr/>
        </p:nvSpPr>
        <p:spPr bwMode="auto">
          <a:xfrm flipH="1">
            <a:off x="540544" y="3429000"/>
            <a:ext cx="34559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94" name="Line 38"/>
          <p:cNvSpPr>
            <a:spLocks noChangeShapeType="1"/>
          </p:cNvSpPr>
          <p:nvPr/>
        </p:nvSpPr>
        <p:spPr bwMode="auto">
          <a:xfrm>
            <a:off x="4928742" y="3153592"/>
            <a:ext cx="34559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95" name="Text Box 39"/>
          <p:cNvSpPr txBox="1">
            <a:spLocks noChangeArrowheads="1"/>
          </p:cNvSpPr>
          <p:nvPr/>
        </p:nvSpPr>
        <p:spPr bwMode="auto">
          <a:xfrm>
            <a:off x="5976938" y="2678906"/>
            <a:ext cx="28082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Macedonian Helv" pitchFamily="34" charset="0"/>
              </a:defRPr>
            </a:lvl1pPr>
            <a:lvl2pPr marL="742950" indent="-285750" eaLnBrk="0" hangingPunct="0">
              <a:defRPr>
                <a:solidFill>
                  <a:schemeClr val="tx1"/>
                </a:solidFill>
                <a:latin typeface="Macedonian Helv" pitchFamily="34" charset="0"/>
              </a:defRPr>
            </a:lvl2pPr>
            <a:lvl3pPr marL="1143000" indent="-228600" eaLnBrk="0" hangingPunct="0">
              <a:defRPr>
                <a:solidFill>
                  <a:schemeClr val="tx1"/>
                </a:solidFill>
                <a:latin typeface="Macedonian Helv" pitchFamily="34" charset="0"/>
              </a:defRPr>
            </a:lvl3pPr>
            <a:lvl4pPr marL="1600200" indent="-228600" eaLnBrk="0" hangingPunct="0">
              <a:defRPr>
                <a:solidFill>
                  <a:schemeClr val="tx1"/>
                </a:solidFill>
                <a:latin typeface="Macedonian Helv" pitchFamily="34" charset="0"/>
              </a:defRPr>
            </a:lvl4pPr>
            <a:lvl5pPr marL="2057400" indent="-228600" eaLnBrk="0" hangingPunct="0">
              <a:defRPr>
                <a:solidFill>
                  <a:schemeClr val="tx1"/>
                </a:solidFill>
                <a:latin typeface="Macedonian Helv" pitchFamily="34" charset="0"/>
              </a:defRPr>
            </a:lvl5pPr>
            <a:lvl6pPr marL="2514600" indent="-228600" eaLnBrk="0" fontAlgn="base" hangingPunct="0">
              <a:spcBef>
                <a:spcPct val="0"/>
              </a:spcBef>
              <a:spcAft>
                <a:spcPct val="0"/>
              </a:spcAft>
              <a:defRPr>
                <a:solidFill>
                  <a:schemeClr val="tx1"/>
                </a:solidFill>
                <a:latin typeface="Macedonian Helv" pitchFamily="34" charset="0"/>
              </a:defRPr>
            </a:lvl6pPr>
            <a:lvl7pPr marL="2971800" indent="-228600" eaLnBrk="0" fontAlgn="base" hangingPunct="0">
              <a:spcBef>
                <a:spcPct val="0"/>
              </a:spcBef>
              <a:spcAft>
                <a:spcPct val="0"/>
              </a:spcAft>
              <a:defRPr>
                <a:solidFill>
                  <a:schemeClr val="tx1"/>
                </a:solidFill>
                <a:latin typeface="Macedonian Helv" pitchFamily="34" charset="0"/>
              </a:defRPr>
            </a:lvl7pPr>
            <a:lvl8pPr marL="3429000" indent="-228600" eaLnBrk="0" fontAlgn="base" hangingPunct="0">
              <a:spcBef>
                <a:spcPct val="0"/>
              </a:spcBef>
              <a:spcAft>
                <a:spcPct val="0"/>
              </a:spcAft>
              <a:defRPr>
                <a:solidFill>
                  <a:schemeClr val="tx1"/>
                </a:solidFill>
                <a:latin typeface="Macedonian Helv" pitchFamily="34" charset="0"/>
              </a:defRPr>
            </a:lvl8pPr>
            <a:lvl9pPr marL="3886200" indent="-228600" eaLnBrk="0" fontAlgn="base" hangingPunct="0">
              <a:spcBef>
                <a:spcPct val="0"/>
              </a:spcBef>
              <a:spcAft>
                <a:spcPct val="0"/>
              </a:spcAft>
              <a:defRPr>
                <a:solidFill>
                  <a:schemeClr val="tx1"/>
                </a:solidFill>
                <a:latin typeface="Macedonian Helv" pitchFamily="34" charset="0"/>
              </a:defRPr>
            </a:lvl9pPr>
          </a:lstStyle>
          <a:p>
            <a:pPr eaLnBrk="1" hangingPunct="1">
              <a:spcBef>
                <a:spcPct val="50000"/>
              </a:spcBef>
            </a:pPr>
            <a:r>
              <a:rPr lang="mk-MK" altLang="en-US" sz="1400" b="1" dirty="0">
                <a:latin typeface="Comic Sans MS" pitchFamily="66" charset="0"/>
              </a:rPr>
              <a:t>ЧЛЕНОВИ НА ДВОСТОЛБЕН ПЕНЗИСКИ СИСТЕМ</a:t>
            </a:r>
            <a:endParaRPr lang="en-GB" altLang="en-US" sz="1400" b="1" dirty="0">
              <a:latin typeface="Comic Sans MS" pitchFamily="66" charset="0"/>
            </a:endParaRPr>
          </a:p>
        </p:txBody>
      </p:sp>
      <p:sp>
        <p:nvSpPr>
          <p:cNvPr id="24596" name="Text Box 40"/>
          <p:cNvSpPr txBox="1">
            <a:spLocks noChangeArrowheads="1"/>
          </p:cNvSpPr>
          <p:nvPr/>
        </p:nvSpPr>
        <p:spPr bwMode="auto">
          <a:xfrm>
            <a:off x="358774" y="2893061"/>
            <a:ext cx="29876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Macedonian Helv" pitchFamily="34" charset="0"/>
              </a:defRPr>
            </a:lvl1pPr>
            <a:lvl2pPr marL="742950" indent="-285750" eaLnBrk="0" hangingPunct="0">
              <a:defRPr>
                <a:solidFill>
                  <a:schemeClr val="tx1"/>
                </a:solidFill>
                <a:latin typeface="Macedonian Helv" pitchFamily="34" charset="0"/>
              </a:defRPr>
            </a:lvl2pPr>
            <a:lvl3pPr marL="1143000" indent="-228600" eaLnBrk="0" hangingPunct="0">
              <a:defRPr>
                <a:solidFill>
                  <a:schemeClr val="tx1"/>
                </a:solidFill>
                <a:latin typeface="Macedonian Helv" pitchFamily="34" charset="0"/>
              </a:defRPr>
            </a:lvl3pPr>
            <a:lvl4pPr marL="1600200" indent="-228600" eaLnBrk="0" hangingPunct="0">
              <a:defRPr>
                <a:solidFill>
                  <a:schemeClr val="tx1"/>
                </a:solidFill>
                <a:latin typeface="Macedonian Helv" pitchFamily="34" charset="0"/>
              </a:defRPr>
            </a:lvl4pPr>
            <a:lvl5pPr marL="2057400" indent="-228600" eaLnBrk="0" hangingPunct="0">
              <a:defRPr>
                <a:solidFill>
                  <a:schemeClr val="tx1"/>
                </a:solidFill>
                <a:latin typeface="Macedonian Helv" pitchFamily="34" charset="0"/>
              </a:defRPr>
            </a:lvl5pPr>
            <a:lvl6pPr marL="2514600" indent="-228600" eaLnBrk="0" fontAlgn="base" hangingPunct="0">
              <a:spcBef>
                <a:spcPct val="0"/>
              </a:spcBef>
              <a:spcAft>
                <a:spcPct val="0"/>
              </a:spcAft>
              <a:defRPr>
                <a:solidFill>
                  <a:schemeClr val="tx1"/>
                </a:solidFill>
                <a:latin typeface="Macedonian Helv" pitchFamily="34" charset="0"/>
              </a:defRPr>
            </a:lvl6pPr>
            <a:lvl7pPr marL="2971800" indent="-228600" eaLnBrk="0" fontAlgn="base" hangingPunct="0">
              <a:spcBef>
                <a:spcPct val="0"/>
              </a:spcBef>
              <a:spcAft>
                <a:spcPct val="0"/>
              </a:spcAft>
              <a:defRPr>
                <a:solidFill>
                  <a:schemeClr val="tx1"/>
                </a:solidFill>
                <a:latin typeface="Macedonian Helv" pitchFamily="34" charset="0"/>
              </a:defRPr>
            </a:lvl7pPr>
            <a:lvl8pPr marL="3429000" indent="-228600" eaLnBrk="0" fontAlgn="base" hangingPunct="0">
              <a:spcBef>
                <a:spcPct val="0"/>
              </a:spcBef>
              <a:spcAft>
                <a:spcPct val="0"/>
              </a:spcAft>
              <a:defRPr>
                <a:solidFill>
                  <a:schemeClr val="tx1"/>
                </a:solidFill>
                <a:latin typeface="Macedonian Helv" pitchFamily="34" charset="0"/>
              </a:defRPr>
            </a:lvl8pPr>
            <a:lvl9pPr marL="3886200" indent="-228600" eaLnBrk="0" fontAlgn="base" hangingPunct="0">
              <a:spcBef>
                <a:spcPct val="0"/>
              </a:spcBef>
              <a:spcAft>
                <a:spcPct val="0"/>
              </a:spcAft>
              <a:defRPr>
                <a:solidFill>
                  <a:schemeClr val="tx1"/>
                </a:solidFill>
                <a:latin typeface="Macedonian Helv" pitchFamily="34" charset="0"/>
              </a:defRPr>
            </a:lvl9pPr>
          </a:lstStyle>
          <a:p>
            <a:pPr eaLnBrk="1" hangingPunct="1">
              <a:spcBef>
                <a:spcPct val="50000"/>
              </a:spcBef>
            </a:pPr>
            <a:r>
              <a:rPr lang="mk-MK" altLang="en-US" sz="1400" b="1" dirty="0">
                <a:latin typeface="Comic Sans MS" pitchFamily="66" charset="0"/>
              </a:rPr>
              <a:t>ЧЛЕНОВИ НА ЕДНОСТОЛБЕН ПЕНЗИСКИ СИСТЕМ</a:t>
            </a:r>
            <a:endParaRPr lang="en-GB" altLang="en-US" sz="1400" b="1" dirty="0">
              <a:latin typeface="Comic Sans MS" pitchFamily="66" charset="0"/>
            </a:endParaRPr>
          </a:p>
        </p:txBody>
      </p:sp>
      <p:sp>
        <p:nvSpPr>
          <p:cNvPr id="24597" name="TextBox 32"/>
          <p:cNvSpPr txBox="1">
            <a:spLocks noChangeArrowheads="1"/>
          </p:cNvSpPr>
          <p:nvPr/>
        </p:nvSpPr>
        <p:spPr bwMode="auto">
          <a:xfrm>
            <a:off x="4572000" y="3605213"/>
            <a:ext cx="2952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Macedonian Helv" pitchFamily="34" charset="0"/>
              </a:defRPr>
            </a:lvl1pPr>
            <a:lvl2pPr marL="742950" indent="-285750" eaLnBrk="0" hangingPunct="0">
              <a:defRPr>
                <a:solidFill>
                  <a:schemeClr val="tx1"/>
                </a:solidFill>
                <a:latin typeface="Macedonian Helv" pitchFamily="34" charset="0"/>
              </a:defRPr>
            </a:lvl2pPr>
            <a:lvl3pPr marL="1143000" indent="-228600" eaLnBrk="0" hangingPunct="0">
              <a:defRPr>
                <a:solidFill>
                  <a:schemeClr val="tx1"/>
                </a:solidFill>
                <a:latin typeface="Macedonian Helv" pitchFamily="34" charset="0"/>
              </a:defRPr>
            </a:lvl3pPr>
            <a:lvl4pPr marL="1600200" indent="-228600" eaLnBrk="0" hangingPunct="0">
              <a:defRPr>
                <a:solidFill>
                  <a:schemeClr val="tx1"/>
                </a:solidFill>
                <a:latin typeface="Macedonian Helv" pitchFamily="34" charset="0"/>
              </a:defRPr>
            </a:lvl4pPr>
            <a:lvl5pPr marL="2057400" indent="-228600" eaLnBrk="0" hangingPunct="0">
              <a:defRPr>
                <a:solidFill>
                  <a:schemeClr val="tx1"/>
                </a:solidFill>
                <a:latin typeface="Macedonian Helv" pitchFamily="34" charset="0"/>
              </a:defRPr>
            </a:lvl5pPr>
            <a:lvl6pPr marL="2514600" indent="-228600" eaLnBrk="0" fontAlgn="base" hangingPunct="0">
              <a:spcBef>
                <a:spcPct val="0"/>
              </a:spcBef>
              <a:spcAft>
                <a:spcPct val="0"/>
              </a:spcAft>
              <a:defRPr>
                <a:solidFill>
                  <a:schemeClr val="tx1"/>
                </a:solidFill>
                <a:latin typeface="Macedonian Helv" pitchFamily="34" charset="0"/>
              </a:defRPr>
            </a:lvl6pPr>
            <a:lvl7pPr marL="2971800" indent="-228600" eaLnBrk="0" fontAlgn="base" hangingPunct="0">
              <a:spcBef>
                <a:spcPct val="0"/>
              </a:spcBef>
              <a:spcAft>
                <a:spcPct val="0"/>
              </a:spcAft>
              <a:defRPr>
                <a:solidFill>
                  <a:schemeClr val="tx1"/>
                </a:solidFill>
                <a:latin typeface="Macedonian Helv" pitchFamily="34" charset="0"/>
              </a:defRPr>
            </a:lvl7pPr>
            <a:lvl8pPr marL="3429000" indent="-228600" eaLnBrk="0" fontAlgn="base" hangingPunct="0">
              <a:spcBef>
                <a:spcPct val="0"/>
              </a:spcBef>
              <a:spcAft>
                <a:spcPct val="0"/>
              </a:spcAft>
              <a:defRPr>
                <a:solidFill>
                  <a:schemeClr val="tx1"/>
                </a:solidFill>
                <a:latin typeface="Macedonian Helv" pitchFamily="34" charset="0"/>
              </a:defRPr>
            </a:lvl8pPr>
            <a:lvl9pPr marL="3886200" indent="-228600" eaLnBrk="0" fontAlgn="base" hangingPunct="0">
              <a:spcBef>
                <a:spcPct val="0"/>
              </a:spcBef>
              <a:spcAft>
                <a:spcPct val="0"/>
              </a:spcAft>
              <a:defRPr>
                <a:solidFill>
                  <a:schemeClr val="tx1"/>
                </a:solidFill>
                <a:latin typeface="Macedonian Helv" pitchFamily="34" charset="0"/>
              </a:defRPr>
            </a:lvl9pPr>
          </a:lstStyle>
          <a:p>
            <a:pPr eaLnBrk="1" hangingPunct="1"/>
            <a:r>
              <a:rPr lang="mk-MK" altLang="en-US" sz="1400" b="1" dirty="0">
                <a:latin typeface="Comic Sans MS" pitchFamily="66" charset="0"/>
              </a:rPr>
              <a:t>ПРИДОНЕСОТ СЕ ДЕЛИ</a:t>
            </a:r>
          </a:p>
        </p:txBody>
      </p:sp>
      <p:sp>
        <p:nvSpPr>
          <p:cNvPr id="24598" name="Line 29"/>
          <p:cNvSpPr>
            <a:spLocks noChangeShapeType="1"/>
          </p:cNvSpPr>
          <p:nvPr/>
        </p:nvSpPr>
        <p:spPr bwMode="auto">
          <a:xfrm>
            <a:off x="4933998" y="3913188"/>
            <a:ext cx="0" cy="576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5" name="Picture 2" descr="C:\Users\marija\AppData\Local\Microsoft\Windows\Temporary Internet Files\Content.Outlook\2Q2ZQK4D\logo_mapas_latinica.jpg">
            <a:extLst>
              <a:ext uri="{FF2B5EF4-FFF2-40B4-BE49-F238E27FC236}">
                <a16:creationId xmlns:a16="http://schemas.microsoft.com/office/drawing/2014/main" id="{5E89DF3F-3347-4A0C-B3C1-4C221999F97F}"/>
              </a:ext>
            </a:extLst>
          </p:cNvPr>
          <p:cNvPicPr>
            <a:picLocks noChangeAspect="1" noChangeArrowheads="1"/>
          </p:cNvPicPr>
          <p:nvPr/>
        </p:nvPicPr>
        <p:blipFill>
          <a:blip r:embed="rId3" cstate="print"/>
          <a:srcRect/>
          <a:stretch>
            <a:fillRect/>
          </a:stretch>
        </p:blipFill>
        <p:spPr bwMode="auto">
          <a:xfrm>
            <a:off x="7808665" y="5733256"/>
            <a:ext cx="1152128" cy="987125"/>
          </a:xfrm>
          <a:prstGeom prst="rect">
            <a:avLst/>
          </a:prstGeom>
          <a:noFill/>
        </p:spPr>
      </p:pic>
    </p:spTree>
    <p:extLst>
      <p:ext uri="{BB962C8B-B14F-4D97-AF65-F5344CB8AC3E}">
        <p14:creationId xmlns:p14="http://schemas.microsoft.com/office/powerpoint/2010/main" val="922469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251520" y="515238"/>
            <a:ext cx="8229600" cy="1143000"/>
          </a:xfrm>
        </p:spPr>
        <p:txBody>
          <a:bodyPr rtlCol="0">
            <a:noAutofit/>
          </a:bodyPr>
          <a:lstStyle/>
          <a:p>
            <a:pPr>
              <a:defRPr/>
            </a:pPr>
            <a:r>
              <a:rPr lang="mk-MK" sz="3000" b="1" normalizeH="1" dirty="0">
                <a:solidFill>
                  <a:srgbClr val="FFFF00"/>
                </a:solidFill>
                <a:latin typeface="Comic Sans MS" pitchFamily="66" charset="0"/>
              </a:rPr>
              <a:t>Кој може да биде член</a:t>
            </a:r>
            <a:r>
              <a:rPr lang="en-US" sz="3000" b="1" normalizeH="1" dirty="0">
                <a:solidFill>
                  <a:srgbClr val="FFFF00"/>
                </a:solidFill>
                <a:latin typeface="Comic Sans MS" pitchFamily="66" charset="0"/>
              </a:rPr>
              <a:t> </a:t>
            </a:r>
            <a:r>
              <a:rPr lang="mk-MK" sz="3000" b="1" normalizeH="1" dirty="0">
                <a:solidFill>
                  <a:srgbClr val="FFFF00"/>
                </a:solidFill>
                <a:latin typeface="Comic Sans MS" pitchFamily="66" charset="0"/>
              </a:rPr>
              <a:t>НА ЗАДОЛЖИТЕЛЕН ПЕНЗИСКИ ФОНД</a:t>
            </a:r>
            <a:endParaRPr lang="en-US" sz="3000" b="1" normalizeH="1" dirty="0">
              <a:solidFill>
                <a:srgbClr val="FFFF00"/>
              </a:solidFill>
              <a:latin typeface="Comic Sans MS" pitchFamily="66" charset="0"/>
            </a:endParaRPr>
          </a:p>
        </p:txBody>
      </p:sp>
      <p:sp>
        <p:nvSpPr>
          <p:cNvPr id="4" name="Rectangle 2"/>
          <p:cNvSpPr>
            <a:spLocks noGrp="1" noChangeArrowheads="1"/>
          </p:cNvSpPr>
          <p:nvPr>
            <p:ph idx="1"/>
          </p:nvPr>
        </p:nvSpPr>
        <p:spPr>
          <a:xfrm>
            <a:off x="467544" y="1412776"/>
            <a:ext cx="7437512" cy="4464496"/>
          </a:xfrm>
        </p:spPr>
        <p:txBody>
          <a:bodyPr rtlCol="0">
            <a:noAutofit/>
          </a:bodyPr>
          <a:lstStyle/>
          <a:p>
            <a:pPr marL="0" indent="0">
              <a:lnSpc>
                <a:spcPct val="150000"/>
              </a:lnSpc>
              <a:buNone/>
              <a:defRPr/>
            </a:pPr>
            <a:endParaRPr lang="ru-RU" sz="2000" normalizeH="1" dirty="0">
              <a:solidFill>
                <a:schemeClr val="tx1"/>
              </a:solidFill>
              <a:latin typeface="Comic Sans MS" pitchFamily="66" charset="0"/>
            </a:endParaRPr>
          </a:p>
          <a:p>
            <a:pPr>
              <a:buFont typeface="Wingdings" panose="05000000000000000000" pitchFamily="2" charset="2"/>
              <a:buChar char="Ø"/>
              <a:defRPr/>
            </a:pPr>
            <a:endParaRPr lang="en-US" sz="1600" b="1" dirty="0">
              <a:latin typeface="Comic Sans MS" pitchFamily="66" charset="0"/>
            </a:endParaRPr>
          </a:p>
          <a:p>
            <a:pPr>
              <a:buFont typeface="Wingdings" panose="05000000000000000000" pitchFamily="2" charset="2"/>
              <a:buChar char="Ø"/>
              <a:defRPr/>
            </a:pPr>
            <a:endParaRPr lang="en-US" sz="1600" b="1" dirty="0">
              <a:latin typeface="Comic Sans MS" pitchFamily="66" charset="0"/>
            </a:endParaRPr>
          </a:p>
          <a:p>
            <a:pPr>
              <a:buFont typeface="Wingdings" panose="05000000000000000000" pitchFamily="2" charset="2"/>
              <a:buChar char="Ø"/>
              <a:defRPr/>
            </a:pPr>
            <a:endParaRPr lang="en-US" sz="1600" b="1" dirty="0">
              <a:latin typeface="Comic Sans MS" pitchFamily="66" charset="0"/>
            </a:endParaRPr>
          </a:p>
          <a:p>
            <a:pPr>
              <a:buFont typeface="Wingdings" panose="05000000000000000000" pitchFamily="2" charset="2"/>
              <a:buChar char="Ø"/>
              <a:defRPr/>
            </a:pPr>
            <a:endParaRPr lang="en-US" sz="1600" b="1" dirty="0">
              <a:latin typeface="Comic Sans MS" pitchFamily="66" charset="0"/>
            </a:endParaRPr>
          </a:p>
          <a:p>
            <a:pPr marL="0" indent="0">
              <a:buNone/>
              <a:defRPr/>
            </a:pPr>
            <a:endParaRPr lang="en-US" sz="1600" b="1" dirty="0">
              <a:latin typeface="Comic Sans MS" pitchFamily="66" charset="0"/>
            </a:endParaRPr>
          </a:p>
          <a:p>
            <a:pPr marL="0" indent="0">
              <a:buNone/>
              <a:defRPr/>
            </a:pPr>
            <a:endParaRPr lang="en-US" sz="1600" b="1" dirty="0">
              <a:latin typeface="Comic Sans MS" pitchFamily="66" charset="0"/>
            </a:endParaRPr>
          </a:p>
          <a:p>
            <a:pPr marL="0" indent="0">
              <a:buNone/>
              <a:defRPr/>
            </a:pPr>
            <a:endParaRPr lang="en-US" sz="1600" b="1" dirty="0">
              <a:latin typeface="Comic Sans MS" pitchFamily="66" charset="0"/>
            </a:endParaRPr>
          </a:p>
          <a:p>
            <a:pPr marL="0" indent="0">
              <a:buNone/>
              <a:defRPr/>
            </a:pPr>
            <a:endParaRPr lang="en-US" sz="1600" b="1" dirty="0">
              <a:latin typeface="Comic Sans MS" pitchFamily="66" charset="0"/>
            </a:endParaRPr>
          </a:p>
          <a:p>
            <a:pPr>
              <a:buFont typeface="Wingdings" panose="05000000000000000000" pitchFamily="2" charset="2"/>
              <a:buChar char="Ø"/>
              <a:defRPr/>
            </a:pPr>
            <a:endParaRPr lang="en-US" sz="1600" b="1" dirty="0">
              <a:latin typeface="Comic Sans MS" pitchFamily="66" charset="0"/>
            </a:endParaRPr>
          </a:p>
          <a:p>
            <a:pPr>
              <a:buFont typeface="Wingdings" panose="05000000000000000000" pitchFamily="2" charset="2"/>
              <a:buChar char="Ø"/>
              <a:defRPr/>
            </a:pPr>
            <a:r>
              <a:rPr lang="en-US" sz="2000" b="1" dirty="0">
                <a:latin typeface="Comic Sans MS" pitchFamily="66" charset="0"/>
              </a:rPr>
              <a:t>O</a:t>
            </a:r>
            <a:r>
              <a:rPr lang="ru-RU" sz="2000" b="1" dirty="0">
                <a:latin typeface="Comic Sans MS" pitchFamily="66" charset="0"/>
              </a:rPr>
              <a:t>сигурениците кои прв пат пристапуваат во задолжително пензиско и инвалидско осигурување по 1 јануари 2019 година и на датумот на пристапувањето се помлади од 40 години, должни се да се зачленат и да плаќаат придонеси во задолжителен пензиски фонд (втор столб) по сопствен избор се додека имаат својство на осигуреник во задолжителното пензиско и инвалид</a:t>
            </a:r>
            <a:r>
              <a:rPr lang="mk-MK" sz="2000" b="1" dirty="0">
                <a:latin typeface="Comic Sans MS" pitchFamily="66" charset="0"/>
              </a:rPr>
              <a:t>ско осигурување</a:t>
            </a:r>
            <a:endParaRPr lang="en-US" sz="2000" b="1" dirty="0">
              <a:latin typeface="Comic Sans MS" pitchFamily="66" charset="0"/>
            </a:endParaRPr>
          </a:p>
          <a:p>
            <a:pPr>
              <a:buFont typeface="Wingdings" panose="05000000000000000000" pitchFamily="2" charset="2"/>
              <a:buChar char="Ø"/>
              <a:defRPr/>
            </a:pPr>
            <a:endParaRPr lang="en-US" sz="1600" b="1" dirty="0">
              <a:latin typeface="Comic Sans MS" panose="030F0702030302020204" pitchFamily="66" charset="0"/>
            </a:endParaRPr>
          </a:p>
          <a:p>
            <a:pPr>
              <a:buFont typeface="Wingdings" panose="05000000000000000000" pitchFamily="2" charset="2"/>
              <a:buChar char="Ø"/>
              <a:defRPr/>
            </a:pPr>
            <a:endParaRPr lang="en-US" sz="1600" dirty="0">
              <a:latin typeface="Comic Sans MS" panose="030F0702030302020204" pitchFamily="66" charset="0"/>
            </a:endParaRPr>
          </a:p>
          <a:p>
            <a:pPr>
              <a:buFont typeface="Wingdings" panose="05000000000000000000" pitchFamily="2" charset="2"/>
              <a:buChar char="Ø"/>
              <a:defRPr/>
            </a:pPr>
            <a:endParaRPr lang="en-US" sz="1600" dirty="0">
              <a:latin typeface="Comic Sans MS" panose="030F0702030302020204" pitchFamily="66" charset="0"/>
            </a:endParaRPr>
          </a:p>
          <a:p>
            <a:pPr>
              <a:buFont typeface="Wingdings" panose="05000000000000000000" pitchFamily="2" charset="2"/>
              <a:buChar char="Ø"/>
              <a:defRPr/>
            </a:pPr>
            <a:endParaRPr lang="en-US" sz="1600" dirty="0">
              <a:latin typeface="Comic Sans MS" panose="030F0702030302020204" pitchFamily="66" charset="0"/>
            </a:endParaRPr>
          </a:p>
          <a:p>
            <a:pPr>
              <a:buFont typeface="Wingdings" panose="05000000000000000000" pitchFamily="2" charset="2"/>
              <a:buChar char="Ø"/>
              <a:defRPr/>
            </a:pPr>
            <a:endParaRPr lang="en-US" sz="1600" dirty="0">
              <a:latin typeface="Comic Sans MS" panose="030F0702030302020204" pitchFamily="66" charset="0"/>
            </a:endParaRPr>
          </a:p>
          <a:p>
            <a:pPr>
              <a:buFont typeface="Wingdings" panose="05000000000000000000" pitchFamily="2" charset="2"/>
              <a:buChar char="Ø"/>
              <a:defRPr/>
            </a:pPr>
            <a:r>
              <a:rPr lang="mk-MK" sz="1600" dirty="0"/>
              <a:t>.</a:t>
            </a:r>
            <a:endParaRPr lang="en-US" sz="1600" dirty="0"/>
          </a:p>
          <a:p>
            <a:pPr>
              <a:buFont typeface="Wingdings" panose="05000000000000000000" pitchFamily="2" charset="2"/>
              <a:buChar char="Ø"/>
              <a:defRPr/>
            </a:pPr>
            <a:endParaRPr lang="en-US" sz="1600" dirty="0">
              <a:latin typeface="Comic Sans MS" panose="030F0702030302020204" pitchFamily="66" charset="0"/>
            </a:endParaRPr>
          </a:p>
          <a:p>
            <a:pPr>
              <a:buFont typeface="Wingdings" panose="05000000000000000000" pitchFamily="2" charset="2"/>
              <a:buChar char="Ø"/>
              <a:defRPr/>
            </a:pPr>
            <a:endParaRPr lang="en-US" sz="1600" dirty="0">
              <a:latin typeface="Comic Sans MS" panose="030F0702030302020204" pitchFamily="66" charset="0"/>
            </a:endParaRPr>
          </a:p>
          <a:p>
            <a:pPr>
              <a:buFont typeface="Wingdings" panose="05000000000000000000" pitchFamily="2" charset="2"/>
              <a:buChar char="Ø"/>
              <a:defRPr/>
            </a:pPr>
            <a:endParaRPr lang="en-US" sz="1600" dirty="0">
              <a:latin typeface="Comic Sans MS" panose="030F0702030302020204" pitchFamily="66" charset="0"/>
            </a:endParaRPr>
          </a:p>
          <a:p>
            <a:pPr>
              <a:buFont typeface="Wingdings" panose="05000000000000000000" pitchFamily="2" charset="2"/>
              <a:buChar char="Ø"/>
              <a:defRPr/>
            </a:pPr>
            <a:endParaRPr lang="en-US" sz="1600" dirty="0">
              <a:latin typeface="Comic Sans MS" panose="030F0702030302020204" pitchFamily="66" charset="0"/>
            </a:endParaRPr>
          </a:p>
          <a:p>
            <a:pPr>
              <a:buFont typeface="Wingdings" panose="05000000000000000000" pitchFamily="2" charset="2"/>
              <a:buChar char="Ø"/>
              <a:defRPr/>
            </a:pPr>
            <a:endParaRPr lang="en-US" sz="1600" normalizeH="1" dirty="0">
              <a:solidFill>
                <a:schemeClr val="tx1"/>
              </a:solidFill>
              <a:latin typeface="Comic Sans MS" panose="030F0702030302020204" pitchFamily="66" charset="0"/>
            </a:endParaRPr>
          </a:p>
        </p:txBody>
      </p:sp>
      <p:pic>
        <p:nvPicPr>
          <p:cNvPr id="8" name="Picture 2" descr="C:\Users\marija\AppData\Local\Microsoft\Windows\Temporary Internet Files\Content.Outlook\2Q2ZQK4D\logo_mapas_latinica.jpg">
            <a:extLst>
              <a:ext uri="{FF2B5EF4-FFF2-40B4-BE49-F238E27FC236}">
                <a16:creationId xmlns:a16="http://schemas.microsoft.com/office/drawing/2014/main" id="{22BEB35B-A3CB-4046-96AA-186F759AF6AF}"/>
              </a:ext>
            </a:extLst>
          </p:cNvPr>
          <p:cNvPicPr>
            <a:picLocks noChangeAspect="1" noChangeArrowheads="1"/>
          </p:cNvPicPr>
          <p:nvPr/>
        </p:nvPicPr>
        <p:blipFill>
          <a:blip r:embed="rId2" cstate="print"/>
          <a:srcRect/>
          <a:stretch>
            <a:fillRect/>
          </a:stretch>
        </p:blipFill>
        <p:spPr bwMode="auto">
          <a:xfrm>
            <a:off x="7905056" y="5733256"/>
            <a:ext cx="1152128" cy="987125"/>
          </a:xfrm>
          <a:prstGeom prst="rect">
            <a:avLst/>
          </a:prstGeom>
          <a:noFill/>
        </p:spPr>
      </p:pic>
    </p:spTree>
    <p:extLst>
      <p:ext uri="{BB962C8B-B14F-4D97-AF65-F5344CB8AC3E}">
        <p14:creationId xmlns:p14="http://schemas.microsoft.com/office/powerpoint/2010/main" val="3589263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351983" y="327879"/>
            <a:ext cx="7931150" cy="1143000"/>
          </a:xfrm>
        </p:spPr>
        <p:txBody>
          <a:bodyPr rtlCol="0">
            <a:noAutofit/>
          </a:bodyPr>
          <a:lstStyle/>
          <a:p>
            <a:pPr eaLnBrk="1" fontAlgn="auto" hangingPunct="1">
              <a:spcAft>
                <a:spcPts val="0"/>
              </a:spcAft>
              <a:defRPr/>
            </a:pPr>
            <a:r>
              <a:rPr lang="mk-MK" sz="3000" b="1" normalizeH="1" dirty="0">
                <a:solidFill>
                  <a:srgbClr val="FFFF00"/>
                </a:solidFill>
                <a:latin typeface="Comic Sans MS" pitchFamily="66" charset="0"/>
              </a:rPr>
              <a:t>Како стануваме осигуреници /членови?</a:t>
            </a:r>
            <a:endParaRPr lang="en-US" sz="3000" b="1" normalizeH="1" dirty="0">
              <a:solidFill>
                <a:srgbClr val="FFFF00"/>
              </a:solidFill>
              <a:latin typeface="Comic Sans MS" pitchFamily="66" charset="0"/>
            </a:endParaRPr>
          </a:p>
        </p:txBody>
      </p:sp>
      <p:sp>
        <p:nvSpPr>
          <p:cNvPr id="4" name="Rectangle 3"/>
          <p:cNvSpPr txBox="1">
            <a:spLocks noChangeArrowheads="1"/>
          </p:cNvSpPr>
          <p:nvPr/>
        </p:nvSpPr>
        <p:spPr>
          <a:xfrm>
            <a:off x="9854" y="1583010"/>
            <a:ext cx="8497888" cy="4392612"/>
          </a:xfrm>
          <a:prstGeom prst="rect">
            <a:avLst/>
          </a:prstGeom>
        </p:spPr>
        <p:txBody>
          <a:bodyPr>
            <a:normAutofit fontScale="92500" lnSpcReduction="20000"/>
          </a:bodyPr>
          <a:lst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a:buClr>
                <a:schemeClr val="tx1"/>
              </a:buClr>
              <a:buSzPct val="90000"/>
              <a:buFont typeface="Wingdings" pitchFamily="2" charset="2"/>
              <a:buChar char="Ø"/>
              <a:defRPr/>
            </a:pPr>
            <a:r>
              <a:rPr lang="mk-MK" b="1" dirty="0">
                <a:solidFill>
                  <a:srgbClr val="FFFF00"/>
                </a:solidFill>
                <a:latin typeface="Comic Sans MS" pitchFamily="66" charset="0"/>
              </a:rPr>
              <a:t>ПРВ столб</a:t>
            </a:r>
          </a:p>
          <a:p>
            <a:pPr lvl="1">
              <a:buClr>
                <a:schemeClr val="tx1"/>
              </a:buClr>
              <a:buSzPct val="90000"/>
              <a:buFont typeface="Wingdings" pitchFamily="2" charset="2"/>
              <a:buChar char="§"/>
              <a:defRPr/>
            </a:pPr>
            <a:r>
              <a:rPr lang="mk-MK" sz="2400" b="1" dirty="0">
                <a:solidFill>
                  <a:srgbClr val="FFFF00"/>
                </a:solidFill>
                <a:latin typeface="Comic Sans MS" pitchFamily="66" charset="0"/>
              </a:rPr>
              <a:t>Автоматски</a:t>
            </a:r>
            <a:r>
              <a:rPr lang="mk-MK" sz="2400" b="1" dirty="0">
                <a:solidFill>
                  <a:srgbClr val="FF0000"/>
                </a:solidFill>
                <a:latin typeface="Comic Sans MS" pitchFamily="66" charset="0"/>
              </a:rPr>
              <a:t> </a:t>
            </a:r>
            <a:r>
              <a:rPr lang="mk-MK" sz="2400" b="1" dirty="0">
                <a:solidFill>
                  <a:schemeClr val="tx1"/>
                </a:solidFill>
                <a:latin typeface="Comic Sans MS" pitchFamily="66" charset="0"/>
              </a:rPr>
              <a:t>- со нашето вработување т.е. веднаш кога компанијата каде се вработуваме ќе го пријави нашето вработување </a:t>
            </a:r>
          </a:p>
          <a:p>
            <a:pPr lvl="1">
              <a:buClr>
                <a:schemeClr val="tx1"/>
              </a:buClr>
              <a:buSzPct val="90000"/>
              <a:buFont typeface="Rage Italic" pitchFamily="66" charset="0"/>
              <a:buNone/>
              <a:defRPr/>
            </a:pPr>
            <a:endParaRPr lang="mk-MK" sz="2400" b="1" dirty="0">
              <a:solidFill>
                <a:schemeClr val="tx1"/>
              </a:solidFill>
              <a:latin typeface="Comic Sans MS" pitchFamily="66" charset="0"/>
            </a:endParaRPr>
          </a:p>
          <a:p>
            <a:pPr>
              <a:buClr>
                <a:schemeClr val="tx1"/>
              </a:buClr>
              <a:buSzPct val="90000"/>
              <a:buFont typeface="Wingdings" pitchFamily="2" charset="2"/>
              <a:buChar char="Ø"/>
              <a:defRPr/>
            </a:pPr>
            <a:r>
              <a:rPr lang="mk-MK" b="1" dirty="0">
                <a:solidFill>
                  <a:srgbClr val="FFFF00"/>
                </a:solidFill>
                <a:latin typeface="Comic Sans MS" pitchFamily="66" charset="0"/>
              </a:rPr>
              <a:t>ВТОР столб</a:t>
            </a:r>
          </a:p>
          <a:p>
            <a:pPr lvl="1">
              <a:buClr>
                <a:schemeClr val="tx1"/>
              </a:buClr>
              <a:buSzPct val="90000"/>
              <a:buFont typeface="Wingdings" pitchFamily="2" charset="2"/>
              <a:buChar char="§"/>
              <a:defRPr/>
            </a:pPr>
            <a:r>
              <a:rPr lang="mk-MK" sz="2400" b="1" dirty="0">
                <a:solidFill>
                  <a:srgbClr val="FFFF00"/>
                </a:solidFill>
                <a:latin typeface="Comic Sans MS" pitchFamily="66" charset="0"/>
              </a:rPr>
              <a:t>Имаме 3 месеци</a:t>
            </a:r>
            <a:r>
              <a:rPr lang="mk-MK" sz="2400" b="1" dirty="0">
                <a:solidFill>
                  <a:srgbClr val="FF0000"/>
                </a:solidFill>
                <a:latin typeface="Comic Sans MS" pitchFamily="66" charset="0"/>
              </a:rPr>
              <a:t> </a:t>
            </a:r>
            <a:r>
              <a:rPr lang="mk-MK" sz="2400" b="1" dirty="0">
                <a:solidFill>
                  <a:schemeClr val="tx1"/>
                </a:solidFill>
                <a:latin typeface="Comic Sans MS" pitchFamily="66" charset="0"/>
              </a:rPr>
              <a:t>за избор на пензиски фонд од вториот столб </a:t>
            </a:r>
          </a:p>
          <a:p>
            <a:pPr lvl="1">
              <a:buClr>
                <a:schemeClr val="tx1"/>
              </a:buClr>
              <a:buSzPct val="90000"/>
              <a:buFont typeface="Wingdings" pitchFamily="2" charset="2"/>
              <a:buChar char="§"/>
              <a:defRPr/>
            </a:pPr>
            <a:r>
              <a:rPr lang="mk-MK" sz="2400" b="1" dirty="0">
                <a:solidFill>
                  <a:schemeClr val="tx1"/>
                </a:solidFill>
                <a:latin typeface="Comic Sans MS" pitchFamily="66" charset="0"/>
              </a:rPr>
              <a:t>Лично потпишуваме договор за членство со агент на пензиско друштво</a:t>
            </a:r>
          </a:p>
          <a:p>
            <a:pPr lvl="1">
              <a:buClr>
                <a:schemeClr val="tx1"/>
              </a:buClr>
              <a:buSzPct val="90000"/>
              <a:buFont typeface="Wingdings" pitchFamily="2" charset="2"/>
              <a:buChar char="§"/>
              <a:defRPr/>
            </a:pPr>
            <a:r>
              <a:rPr lang="mk-MK" sz="2400" b="1" dirty="0">
                <a:solidFill>
                  <a:schemeClr val="tx1"/>
                </a:solidFill>
                <a:latin typeface="Comic Sans MS" pitchFamily="66" charset="0"/>
              </a:rPr>
              <a:t>Доколку во рокот од 3 месеци не потпишеме договор за членство, МАПАС и Фондот на ПИОСМ не распоредуваат во приватен пензиски фонд </a:t>
            </a:r>
          </a:p>
          <a:p>
            <a:pPr marL="329184" lvl="1" indent="0">
              <a:buClr>
                <a:schemeClr val="tx1"/>
              </a:buClr>
              <a:buSzPct val="90000"/>
              <a:buNone/>
              <a:defRPr/>
            </a:pPr>
            <a:r>
              <a:rPr lang="mk-MK" sz="2400" b="1" dirty="0">
                <a:solidFill>
                  <a:schemeClr val="tx1"/>
                </a:solidFill>
                <a:latin typeface="Comic Sans MS" pitchFamily="66" charset="0"/>
              </a:rPr>
              <a:t>  </a:t>
            </a:r>
            <a:r>
              <a:rPr lang="mk-MK" sz="2400" b="1" dirty="0">
                <a:solidFill>
                  <a:srgbClr val="FFFF00"/>
                </a:solidFill>
                <a:latin typeface="Comic Sans MS" pitchFamily="66" charset="0"/>
              </a:rPr>
              <a:t>по случаен избор</a:t>
            </a:r>
          </a:p>
          <a:p>
            <a:pPr lvl="1">
              <a:buFont typeface="Wingdings" pitchFamily="2" charset="2"/>
              <a:buChar char="§"/>
              <a:defRPr/>
            </a:pPr>
            <a:endParaRPr lang="mk-MK" b="1" dirty="0">
              <a:solidFill>
                <a:schemeClr val="tx1"/>
              </a:solidFill>
              <a:latin typeface="Comic Sans MS" pitchFamily="66" charset="0"/>
            </a:endParaRPr>
          </a:p>
          <a:p>
            <a:pPr>
              <a:defRPr/>
            </a:pPr>
            <a:endParaRPr lang="en-US" dirty="0">
              <a:solidFill>
                <a:schemeClr val="tx1"/>
              </a:solidFill>
            </a:endParaRPr>
          </a:p>
          <a:p>
            <a:pPr>
              <a:defRPr/>
            </a:pPr>
            <a:endParaRPr lang="en-US" dirty="0">
              <a:solidFill>
                <a:schemeClr val="tx1"/>
              </a:solidFill>
            </a:endParaRPr>
          </a:p>
        </p:txBody>
      </p:sp>
      <p:pic>
        <p:nvPicPr>
          <p:cNvPr id="7" name="Picture 2" descr="C:\Users\marija\AppData\Local\Microsoft\Windows\Temporary Internet Files\Content.Outlook\2Q2ZQK4D\logo_mapas_latinica.jpg">
            <a:extLst>
              <a:ext uri="{FF2B5EF4-FFF2-40B4-BE49-F238E27FC236}">
                <a16:creationId xmlns:a16="http://schemas.microsoft.com/office/drawing/2014/main" id="{99AF8C70-077B-4988-A30C-2996DE4DABB5}"/>
              </a:ext>
            </a:extLst>
          </p:cNvPr>
          <p:cNvPicPr>
            <a:picLocks noChangeAspect="1" noChangeArrowheads="1"/>
          </p:cNvPicPr>
          <p:nvPr/>
        </p:nvPicPr>
        <p:blipFill>
          <a:blip r:embed="rId2" cstate="print"/>
          <a:srcRect/>
          <a:stretch>
            <a:fillRect/>
          </a:stretch>
        </p:blipFill>
        <p:spPr bwMode="auto">
          <a:xfrm>
            <a:off x="7812360" y="5733256"/>
            <a:ext cx="1152128" cy="987125"/>
          </a:xfrm>
          <a:prstGeom prst="rect">
            <a:avLst/>
          </a:prstGeom>
          <a:noFill/>
        </p:spPr>
      </p:pic>
    </p:spTree>
    <p:extLst>
      <p:ext uri="{BB962C8B-B14F-4D97-AF65-F5344CB8AC3E}">
        <p14:creationId xmlns:p14="http://schemas.microsoft.com/office/powerpoint/2010/main" val="22722580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TM03457452[[fn=Celestial]]</Template>
  <TotalTime>1426</TotalTime>
  <Words>1655</Words>
  <Application>Microsoft Office PowerPoint</Application>
  <PresentationFormat>On-screen Show (4:3)</PresentationFormat>
  <Paragraphs>235</Paragraphs>
  <Slides>25</Slides>
  <Notes>0</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8" baseType="lpstr">
      <vt:lpstr>Arial</vt:lpstr>
      <vt:lpstr>Calibri</vt:lpstr>
      <vt:lpstr>Calibri Light</vt:lpstr>
      <vt:lpstr>Comic Sans MS</vt:lpstr>
      <vt:lpstr>Courier New</vt:lpstr>
      <vt:lpstr>MAC C Swiss</vt:lpstr>
      <vt:lpstr>Macedonian Helv</vt:lpstr>
      <vt:lpstr>Rage Italic</vt:lpstr>
      <vt:lpstr>StobiSerif Regular</vt:lpstr>
      <vt:lpstr>Wingdings</vt:lpstr>
      <vt:lpstr>Wingdings 2</vt:lpstr>
      <vt:lpstr>Celestial</vt:lpstr>
      <vt:lpstr>Acrobat Document</vt:lpstr>
      <vt:lpstr>Европски квиз  на парите 2020 </vt:lpstr>
      <vt:lpstr>PowerPoint Presentation</vt:lpstr>
      <vt:lpstr> Развојот на пензискиот систем  </vt:lpstr>
      <vt:lpstr>Се грижиме за пензија преку трите пензиски столба</vt:lpstr>
      <vt:lpstr>Која е разликата меѓу столбовите</vt:lpstr>
      <vt:lpstr> Што е приватен пензиски фонд?</vt:lpstr>
      <vt:lpstr>Уплата на придонеси од бруто плата во прв и втор пензиски столб</vt:lpstr>
      <vt:lpstr>Кој може да биде член НА ЗАДОЛЖИТЕЛЕН ПЕНЗИСКИ ФОНД</vt:lpstr>
      <vt:lpstr>Како стануваме осигуреници /членови?</vt:lpstr>
      <vt:lpstr>како можеме да се приклучиме во приватен пензиски фонд? </vt:lpstr>
      <vt:lpstr>Што прави пензиското друштво?</vt:lpstr>
      <vt:lpstr>Нашите заштеди во втор столб...</vt:lpstr>
      <vt:lpstr>Каде се инвестираат парите на фондовите? </vt:lpstr>
      <vt:lpstr>Чувар на имот</vt:lpstr>
      <vt:lpstr>Премин од еден во друг задолжителен пензиски фонд</vt:lpstr>
      <vt:lpstr>Кога ќе ги користиме нашите заштеди од втор столб? </vt:lpstr>
      <vt:lpstr>Право на исплата на средства од задолжителен пензиски фонд </vt:lpstr>
      <vt:lpstr>Можеме ли дополнително да штедиме за пензија? </vt:lpstr>
      <vt:lpstr>Што е важно да знаеме за зачленувањето во трет столб?</vt:lpstr>
      <vt:lpstr>Кога Ќе ги користиме нашите заштеди од трет столб? </vt:lpstr>
      <vt:lpstr>Право на исплата на средства од  доброволен пензиски фонд</vt:lpstr>
      <vt:lpstr>Надоместоци кои ги наплатуваат пензиските друштва од членовите</vt:lpstr>
      <vt:lpstr>Достава на зелен плик</vt:lpstr>
      <vt:lpstr>Кои се институциите на пензискиот систем?</vt:lpstr>
      <vt:lpstr>Ви благодариме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Жарко Ордевски</dc:creator>
  <cp:lastModifiedBy>Marija Popovska</cp:lastModifiedBy>
  <cp:revision>232</cp:revision>
  <dcterms:created xsi:type="dcterms:W3CDTF">2019-03-15T11:15:21Z</dcterms:created>
  <dcterms:modified xsi:type="dcterms:W3CDTF">2020-02-26T13:32:14Z</dcterms:modified>
</cp:coreProperties>
</file>